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notesMasterIdLst>
    <p:notesMasterId r:id="rId10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notesMaster" Target="notesMasters/notesMaster1.xml"/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0E1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274320" y="27432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3" name="Shape 1"/>
          <p:cNvSpPr/>
          <p:nvPr/>
        </p:nvSpPr>
        <p:spPr>
          <a:xfrm>
            <a:off x="274320" y="109728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4" name="Shape 2"/>
          <p:cNvSpPr/>
          <p:nvPr/>
        </p:nvSpPr>
        <p:spPr>
          <a:xfrm>
            <a:off x="274320" y="192024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5" name="Shape 3"/>
          <p:cNvSpPr/>
          <p:nvPr/>
        </p:nvSpPr>
        <p:spPr>
          <a:xfrm>
            <a:off x="274320" y="274320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6" name="Shape 4"/>
          <p:cNvSpPr/>
          <p:nvPr/>
        </p:nvSpPr>
        <p:spPr>
          <a:xfrm>
            <a:off x="274320" y="356616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7" name="Shape 5"/>
          <p:cNvSpPr/>
          <p:nvPr/>
        </p:nvSpPr>
        <p:spPr>
          <a:xfrm>
            <a:off x="274320" y="438912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8" name="Shape 6"/>
          <p:cNvSpPr/>
          <p:nvPr/>
        </p:nvSpPr>
        <p:spPr>
          <a:xfrm>
            <a:off x="274320" y="521208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9" name="Shape 7"/>
          <p:cNvSpPr/>
          <p:nvPr/>
        </p:nvSpPr>
        <p:spPr>
          <a:xfrm>
            <a:off x="274320" y="603504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10" name="Shape 8"/>
          <p:cNvSpPr/>
          <p:nvPr/>
        </p:nvSpPr>
        <p:spPr>
          <a:xfrm>
            <a:off x="1143000" y="27432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11" name="Shape 9"/>
          <p:cNvSpPr/>
          <p:nvPr/>
        </p:nvSpPr>
        <p:spPr>
          <a:xfrm>
            <a:off x="1143000" y="109728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12" name="Shape 10"/>
          <p:cNvSpPr/>
          <p:nvPr/>
        </p:nvSpPr>
        <p:spPr>
          <a:xfrm>
            <a:off x="1143000" y="192024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13" name="Shape 11"/>
          <p:cNvSpPr/>
          <p:nvPr/>
        </p:nvSpPr>
        <p:spPr>
          <a:xfrm>
            <a:off x="1143000" y="274320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14" name="Shape 12"/>
          <p:cNvSpPr/>
          <p:nvPr/>
        </p:nvSpPr>
        <p:spPr>
          <a:xfrm>
            <a:off x="1143000" y="356616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15" name="Shape 13"/>
          <p:cNvSpPr/>
          <p:nvPr/>
        </p:nvSpPr>
        <p:spPr>
          <a:xfrm>
            <a:off x="1143000" y="438912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16" name="Shape 14"/>
          <p:cNvSpPr/>
          <p:nvPr/>
        </p:nvSpPr>
        <p:spPr>
          <a:xfrm>
            <a:off x="1143000" y="521208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17" name="Shape 15"/>
          <p:cNvSpPr/>
          <p:nvPr/>
        </p:nvSpPr>
        <p:spPr>
          <a:xfrm>
            <a:off x="1143000" y="603504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18" name="Shape 16"/>
          <p:cNvSpPr/>
          <p:nvPr/>
        </p:nvSpPr>
        <p:spPr>
          <a:xfrm>
            <a:off x="2011680" y="27432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19" name="Shape 17"/>
          <p:cNvSpPr/>
          <p:nvPr/>
        </p:nvSpPr>
        <p:spPr>
          <a:xfrm>
            <a:off x="2011680" y="109728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20" name="Shape 18"/>
          <p:cNvSpPr/>
          <p:nvPr/>
        </p:nvSpPr>
        <p:spPr>
          <a:xfrm>
            <a:off x="2011680" y="192024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21" name="Shape 19"/>
          <p:cNvSpPr/>
          <p:nvPr/>
        </p:nvSpPr>
        <p:spPr>
          <a:xfrm>
            <a:off x="2011680" y="274320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22" name="Shape 20"/>
          <p:cNvSpPr/>
          <p:nvPr/>
        </p:nvSpPr>
        <p:spPr>
          <a:xfrm>
            <a:off x="2011680" y="356616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23" name="Shape 21"/>
          <p:cNvSpPr/>
          <p:nvPr/>
        </p:nvSpPr>
        <p:spPr>
          <a:xfrm>
            <a:off x="2011680" y="438912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24" name="Shape 22"/>
          <p:cNvSpPr/>
          <p:nvPr/>
        </p:nvSpPr>
        <p:spPr>
          <a:xfrm>
            <a:off x="2011680" y="521208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25" name="Shape 23"/>
          <p:cNvSpPr/>
          <p:nvPr/>
        </p:nvSpPr>
        <p:spPr>
          <a:xfrm>
            <a:off x="2011680" y="603504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26" name="Shape 24"/>
          <p:cNvSpPr/>
          <p:nvPr/>
        </p:nvSpPr>
        <p:spPr>
          <a:xfrm>
            <a:off x="2880360" y="27432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27" name="Shape 25"/>
          <p:cNvSpPr/>
          <p:nvPr/>
        </p:nvSpPr>
        <p:spPr>
          <a:xfrm>
            <a:off x="2880360" y="109728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28" name="Shape 26"/>
          <p:cNvSpPr/>
          <p:nvPr/>
        </p:nvSpPr>
        <p:spPr>
          <a:xfrm>
            <a:off x="2880360" y="192024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29" name="Shape 27"/>
          <p:cNvSpPr/>
          <p:nvPr/>
        </p:nvSpPr>
        <p:spPr>
          <a:xfrm>
            <a:off x="2880360" y="274320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30" name="Shape 28"/>
          <p:cNvSpPr/>
          <p:nvPr/>
        </p:nvSpPr>
        <p:spPr>
          <a:xfrm>
            <a:off x="2880360" y="356616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31" name="Shape 29"/>
          <p:cNvSpPr/>
          <p:nvPr/>
        </p:nvSpPr>
        <p:spPr>
          <a:xfrm>
            <a:off x="2880360" y="438912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32" name="Shape 30"/>
          <p:cNvSpPr/>
          <p:nvPr/>
        </p:nvSpPr>
        <p:spPr>
          <a:xfrm>
            <a:off x="2880360" y="521208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33" name="Shape 31"/>
          <p:cNvSpPr/>
          <p:nvPr/>
        </p:nvSpPr>
        <p:spPr>
          <a:xfrm>
            <a:off x="2880360" y="603504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34" name="Shape 32"/>
          <p:cNvSpPr/>
          <p:nvPr/>
        </p:nvSpPr>
        <p:spPr>
          <a:xfrm>
            <a:off x="3749040" y="27432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35" name="Shape 33"/>
          <p:cNvSpPr/>
          <p:nvPr/>
        </p:nvSpPr>
        <p:spPr>
          <a:xfrm>
            <a:off x="3749040" y="109728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36" name="Shape 34"/>
          <p:cNvSpPr/>
          <p:nvPr/>
        </p:nvSpPr>
        <p:spPr>
          <a:xfrm>
            <a:off x="3749040" y="192024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37" name="Shape 35"/>
          <p:cNvSpPr/>
          <p:nvPr/>
        </p:nvSpPr>
        <p:spPr>
          <a:xfrm>
            <a:off x="3749040" y="274320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38" name="Shape 36"/>
          <p:cNvSpPr/>
          <p:nvPr/>
        </p:nvSpPr>
        <p:spPr>
          <a:xfrm>
            <a:off x="3749040" y="356616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39" name="Shape 37"/>
          <p:cNvSpPr/>
          <p:nvPr/>
        </p:nvSpPr>
        <p:spPr>
          <a:xfrm>
            <a:off x="3749040" y="438912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40" name="Shape 38"/>
          <p:cNvSpPr/>
          <p:nvPr/>
        </p:nvSpPr>
        <p:spPr>
          <a:xfrm>
            <a:off x="3749040" y="521208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41" name="Shape 39"/>
          <p:cNvSpPr/>
          <p:nvPr/>
        </p:nvSpPr>
        <p:spPr>
          <a:xfrm>
            <a:off x="3749040" y="603504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42" name="Shape 40"/>
          <p:cNvSpPr/>
          <p:nvPr/>
        </p:nvSpPr>
        <p:spPr>
          <a:xfrm>
            <a:off x="4617720" y="27432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43" name="Shape 41"/>
          <p:cNvSpPr/>
          <p:nvPr/>
        </p:nvSpPr>
        <p:spPr>
          <a:xfrm>
            <a:off x="4617720" y="109728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44" name="Shape 42"/>
          <p:cNvSpPr/>
          <p:nvPr/>
        </p:nvSpPr>
        <p:spPr>
          <a:xfrm>
            <a:off x="4617720" y="192024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45" name="Shape 43"/>
          <p:cNvSpPr/>
          <p:nvPr/>
        </p:nvSpPr>
        <p:spPr>
          <a:xfrm>
            <a:off x="4617720" y="274320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46" name="Shape 44"/>
          <p:cNvSpPr/>
          <p:nvPr/>
        </p:nvSpPr>
        <p:spPr>
          <a:xfrm>
            <a:off x="4617720" y="356616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47" name="Shape 45"/>
          <p:cNvSpPr/>
          <p:nvPr/>
        </p:nvSpPr>
        <p:spPr>
          <a:xfrm>
            <a:off x="4617720" y="438912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48" name="Shape 46"/>
          <p:cNvSpPr/>
          <p:nvPr/>
        </p:nvSpPr>
        <p:spPr>
          <a:xfrm>
            <a:off x="4617720" y="521208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49" name="Shape 47"/>
          <p:cNvSpPr/>
          <p:nvPr/>
        </p:nvSpPr>
        <p:spPr>
          <a:xfrm>
            <a:off x="4617720" y="603504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50" name="Shape 48"/>
          <p:cNvSpPr/>
          <p:nvPr/>
        </p:nvSpPr>
        <p:spPr>
          <a:xfrm>
            <a:off x="5486400" y="27432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51" name="Shape 49"/>
          <p:cNvSpPr/>
          <p:nvPr/>
        </p:nvSpPr>
        <p:spPr>
          <a:xfrm>
            <a:off x="5486400" y="109728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52" name="Shape 50"/>
          <p:cNvSpPr/>
          <p:nvPr/>
        </p:nvSpPr>
        <p:spPr>
          <a:xfrm>
            <a:off x="5486400" y="192024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53" name="Shape 51"/>
          <p:cNvSpPr/>
          <p:nvPr/>
        </p:nvSpPr>
        <p:spPr>
          <a:xfrm>
            <a:off x="5486400" y="274320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54" name="Shape 52"/>
          <p:cNvSpPr/>
          <p:nvPr/>
        </p:nvSpPr>
        <p:spPr>
          <a:xfrm>
            <a:off x="5486400" y="356616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55" name="Shape 53"/>
          <p:cNvSpPr/>
          <p:nvPr/>
        </p:nvSpPr>
        <p:spPr>
          <a:xfrm>
            <a:off x="5486400" y="438912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56" name="Shape 54"/>
          <p:cNvSpPr/>
          <p:nvPr/>
        </p:nvSpPr>
        <p:spPr>
          <a:xfrm>
            <a:off x="5486400" y="521208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57" name="Shape 55"/>
          <p:cNvSpPr/>
          <p:nvPr/>
        </p:nvSpPr>
        <p:spPr>
          <a:xfrm>
            <a:off x="5486400" y="603504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58" name="Shape 56"/>
          <p:cNvSpPr/>
          <p:nvPr/>
        </p:nvSpPr>
        <p:spPr>
          <a:xfrm>
            <a:off x="6355080" y="27432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59" name="Shape 57"/>
          <p:cNvSpPr/>
          <p:nvPr/>
        </p:nvSpPr>
        <p:spPr>
          <a:xfrm>
            <a:off x="6355080" y="109728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60" name="Shape 58"/>
          <p:cNvSpPr/>
          <p:nvPr/>
        </p:nvSpPr>
        <p:spPr>
          <a:xfrm>
            <a:off x="6355080" y="192024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61" name="Shape 59"/>
          <p:cNvSpPr/>
          <p:nvPr/>
        </p:nvSpPr>
        <p:spPr>
          <a:xfrm>
            <a:off x="6355080" y="274320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62" name="Shape 60"/>
          <p:cNvSpPr/>
          <p:nvPr/>
        </p:nvSpPr>
        <p:spPr>
          <a:xfrm>
            <a:off x="6355080" y="356616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63" name="Shape 61"/>
          <p:cNvSpPr/>
          <p:nvPr/>
        </p:nvSpPr>
        <p:spPr>
          <a:xfrm>
            <a:off x="6355080" y="438912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64" name="Shape 62"/>
          <p:cNvSpPr/>
          <p:nvPr/>
        </p:nvSpPr>
        <p:spPr>
          <a:xfrm>
            <a:off x="6355080" y="521208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65" name="Shape 63"/>
          <p:cNvSpPr/>
          <p:nvPr/>
        </p:nvSpPr>
        <p:spPr>
          <a:xfrm>
            <a:off x="6355080" y="603504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66" name="Shape 64"/>
          <p:cNvSpPr/>
          <p:nvPr/>
        </p:nvSpPr>
        <p:spPr>
          <a:xfrm>
            <a:off x="7223760" y="27432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67" name="Shape 65"/>
          <p:cNvSpPr/>
          <p:nvPr/>
        </p:nvSpPr>
        <p:spPr>
          <a:xfrm>
            <a:off x="7223760" y="109728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68" name="Shape 66"/>
          <p:cNvSpPr/>
          <p:nvPr/>
        </p:nvSpPr>
        <p:spPr>
          <a:xfrm>
            <a:off x="7223760" y="192024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69" name="Shape 67"/>
          <p:cNvSpPr/>
          <p:nvPr/>
        </p:nvSpPr>
        <p:spPr>
          <a:xfrm>
            <a:off x="7223760" y="274320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70" name="Shape 68"/>
          <p:cNvSpPr/>
          <p:nvPr/>
        </p:nvSpPr>
        <p:spPr>
          <a:xfrm>
            <a:off x="7223760" y="356616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71" name="Shape 69"/>
          <p:cNvSpPr/>
          <p:nvPr/>
        </p:nvSpPr>
        <p:spPr>
          <a:xfrm>
            <a:off x="7223760" y="438912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72" name="Shape 70"/>
          <p:cNvSpPr/>
          <p:nvPr/>
        </p:nvSpPr>
        <p:spPr>
          <a:xfrm>
            <a:off x="7223760" y="521208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73" name="Shape 71"/>
          <p:cNvSpPr/>
          <p:nvPr/>
        </p:nvSpPr>
        <p:spPr>
          <a:xfrm>
            <a:off x="7223760" y="603504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74" name="Shape 72"/>
          <p:cNvSpPr/>
          <p:nvPr/>
        </p:nvSpPr>
        <p:spPr>
          <a:xfrm>
            <a:off x="8092440" y="27432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75" name="Shape 73"/>
          <p:cNvSpPr/>
          <p:nvPr/>
        </p:nvSpPr>
        <p:spPr>
          <a:xfrm>
            <a:off x="8092440" y="109728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76" name="Shape 74"/>
          <p:cNvSpPr/>
          <p:nvPr/>
        </p:nvSpPr>
        <p:spPr>
          <a:xfrm>
            <a:off x="8092440" y="192024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77" name="Shape 75"/>
          <p:cNvSpPr/>
          <p:nvPr/>
        </p:nvSpPr>
        <p:spPr>
          <a:xfrm>
            <a:off x="8092440" y="274320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78" name="Shape 76"/>
          <p:cNvSpPr/>
          <p:nvPr/>
        </p:nvSpPr>
        <p:spPr>
          <a:xfrm>
            <a:off x="8092440" y="356616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79" name="Shape 77"/>
          <p:cNvSpPr/>
          <p:nvPr/>
        </p:nvSpPr>
        <p:spPr>
          <a:xfrm>
            <a:off x="8092440" y="438912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80" name="Shape 78"/>
          <p:cNvSpPr/>
          <p:nvPr/>
        </p:nvSpPr>
        <p:spPr>
          <a:xfrm>
            <a:off x="8092440" y="521208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81" name="Shape 79"/>
          <p:cNvSpPr/>
          <p:nvPr/>
        </p:nvSpPr>
        <p:spPr>
          <a:xfrm>
            <a:off x="8092440" y="603504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82" name="Shape 80"/>
          <p:cNvSpPr/>
          <p:nvPr/>
        </p:nvSpPr>
        <p:spPr>
          <a:xfrm>
            <a:off x="8961120" y="27432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83" name="Shape 81"/>
          <p:cNvSpPr/>
          <p:nvPr/>
        </p:nvSpPr>
        <p:spPr>
          <a:xfrm>
            <a:off x="8961120" y="109728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84" name="Shape 82"/>
          <p:cNvSpPr/>
          <p:nvPr/>
        </p:nvSpPr>
        <p:spPr>
          <a:xfrm>
            <a:off x="8961120" y="192024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85" name="Shape 83"/>
          <p:cNvSpPr/>
          <p:nvPr/>
        </p:nvSpPr>
        <p:spPr>
          <a:xfrm>
            <a:off x="8961120" y="274320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86" name="Shape 84"/>
          <p:cNvSpPr/>
          <p:nvPr/>
        </p:nvSpPr>
        <p:spPr>
          <a:xfrm>
            <a:off x="8961120" y="356616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87" name="Shape 85"/>
          <p:cNvSpPr/>
          <p:nvPr/>
        </p:nvSpPr>
        <p:spPr>
          <a:xfrm>
            <a:off x="8961120" y="438912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88" name="Shape 86"/>
          <p:cNvSpPr/>
          <p:nvPr/>
        </p:nvSpPr>
        <p:spPr>
          <a:xfrm>
            <a:off x="8961120" y="521208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89" name="Shape 87"/>
          <p:cNvSpPr/>
          <p:nvPr/>
        </p:nvSpPr>
        <p:spPr>
          <a:xfrm>
            <a:off x="8961120" y="603504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90" name="Shape 88"/>
          <p:cNvSpPr/>
          <p:nvPr/>
        </p:nvSpPr>
        <p:spPr>
          <a:xfrm>
            <a:off x="9829800" y="27432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91" name="Shape 89"/>
          <p:cNvSpPr/>
          <p:nvPr/>
        </p:nvSpPr>
        <p:spPr>
          <a:xfrm>
            <a:off x="9829800" y="109728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92" name="Shape 90"/>
          <p:cNvSpPr/>
          <p:nvPr/>
        </p:nvSpPr>
        <p:spPr>
          <a:xfrm>
            <a:off x="9829800" y="192024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93" name="Shape 91"/>
          <p:cNvSpPr/>
          <p:nvPr/>
        </p:nvSpPr>
        <p:spPr>
          <a:xfrm>
            <a:off x="9829800" y="274320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94" name="Shape 92"/>
          <p:cNvSpPr/>
          <p:nvPr/>
        </p:nvSpPr>
        <p:spPr>
          <a:xfrm>
            <a:off x="9829800" y="356616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95" name="Shape 93"/>
          <p:cNvSpPr/>
          <p:nvPr/>
        </p:nvSpPr>
        <p:spPr>
          <a:xfrm>
            <a:off x="9829800" y="438912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96" name="Shape 94"/>
          <p:cNvSpPr/>
          <p:nvPr/>
        </p:nvSpPr>
        <p:spPr>
          <a:xfrm>
            <a:off x="9829800" y="521208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97" name="Shape 95"/>
          <p:cNvSpPr/>
          <p:nvPr/>
        </p:nvSpPr>
        <p:spPr>
          <a:xfrm>
            <a:off x="9829800" y="603504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98" name="Shape 96"/>
          <p:cNvSpPr/>
          <p:nvPr/>
        </p:nvSpPr>
        <p:spPr>
          <a:xfrm>
            <a:off x="10698480" y="27432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99" name="Shape 97"/>
          <p:cNvSpPr/>
          <p:nvPr/>
        </p:nvSpPr>
        <p:spPr>
          <a:xfrm>
            <a:off x="10698480" y="109728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100" name="Shape 98"/>
          <p:cNvSpPr/>
          <p:nvPr/>
        </p:nvSpPr>
        <p:spPr>
          <a:xfrm>
            <a:off x="10698480" y="192024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101" name="Shape 99"/>
          <p:cNvSpPr/>
          <p:nvPr/>
        </p:nvSpPr>
        <p:spPr>
          <a:xfrm>
            <a:off x="10698480" y="274320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102" name="Shape 100"/>
          <p:cNvSpPr/>
          <p:nvPr/>
        </p:nvSpPr>
        <p:spPr>
          <a:xfrm>
            <a:off x="10698480" y="356616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103" name="Shape 101"/>
          <p:cNvSpPr/>
          <p:nvPr/>
        </p:nvSpPr>
        <p:spPr>
          <a:xfrm>
            <a:off x="10698480" y="438912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104" name="Shape 102"/>
          <p:cNvSpPr/>
          <p:nvPr/>
        </p:nvSpPr>
        <p:spPr>
          <a:xfrm>
            <a:off x="10698480" y="521208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105" name="Shape 103"/>
          <p:cNvSpPr/>
          <p:nvPr/>
        </p:nvSpPr>
        <p:spPr>
          <a:xfrm>
            <a:off x="10698480" y="603504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106" name="Shape 104"/>
          <p:cNvSpPr/>
          <p:nvPr/>
        </p:nvSpPr>
        <p:spPr>
          <a:xfrm>
            <a:off x="11567160" y="27432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107" name="Shape 105"/>
          <p:cNvSpPr/>
          <p:nvPr/>
        </p:nvSpPr>
        <p:spPr>
          <a:xfrm>
            <a:off x="11567160" y="109728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108" name="Shape 106"/>
          <p:cNvSpPr/>
          <p:nvPr/>
        </p:nvSpPr>
        <p:spPr>
          <a:xfrm>
            <a:off x="11567160" y="192024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109" name="Shape 107"/>
          <p:cNvSpPr/>
          <p:nvPr/>
        </p:nvSpPr>
        <p:spPr>
          <a:xfrm>
            <a:off x="11567160" y="274320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110" name="Shape 108"/>
          <p:cNvSpPr/>
          <p:nvPr/>
        </p:nvSpPr>
        <p:spPr>
          <a:xfrm>
            <a:off x="11567160" y="356616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111" name="Shape 109"/>
          <p:cNvSpPr/>
          <p:nvPr/>
        </p:nvSpPr>
        <p:spPr>
          <a:xfrm>
            <a:off x="11567160" y="438912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112" name="Shape 110"/>
          <p:cNvSpPr/>
          <p:nvPr/>
        </p:nvSpPr>
        <p:spPr>
          <a:xfrm>
            <a:off x="11567160" y="521208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113" name="Shape 111"/>
          <p:cNvSpPr/>
          <p:nvPr/>
        </p:nvSpPr>
        <p:spPr>
          <a:xfrm>
            <a:off x="11567160" y="603504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114" name="Shape 112"/>
          <p:cNvSpPr/>
          <p:nvPr/>
        </p:nvSpPr>
        <p:spPr>
          <a:xfrm>
            <a:off x="-1828800" y="3657600"/>
            <a:ext cx="9144000" cy="5486400"/>
          </a:xfrm>
          <a:prstGeom prst="ellipse">
            <a:avLst/>
          </a:prstGeom>
          <a:solidFill>
            <a:srgbClr val="1B4F8C">
              <a:alpha val="15000"/>
            </a:srgbClr>
          </a:solidFill>
          <a:ln/>
        </p:spPr>
      </p:sp>
      <p:sp>
        <p:nvSpPr>
          <p:cNvPr id="115" name="Shape 113"/>
          <p:cNvSpPr/>
          <p:nvPr/>
        </p:nvSpPr>
        <p:spPr>
          <a:xfrm>
            <a:off x="6400800" y="-1828800"/>
            <a:ext cx="7315200" cy="7315200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116" name="Shape 114"/>
          <p:cNvSpPr/>
          <p:nvPr/>
        </p:nvSpPr>
        <p:spPr>
          <a:xfrm>
            <a:off x="548640" y="457200"/>
            <a:ext cx="411480" cy="365760"/>
          </a:xfrm>
          <a:prstGeom prst="rect">
            <a:avLst/>
          </a:prstGeom>
          <a:solidFill>
            <a:srgbClr val="DEFF9A"/>
          </a:solidFill>
          <a:ln/>
        </p:spPr>
      </p:sp>
      <p:sp>
        <p:nvSpPr>
          <p:cNvPr id="117" name="Text 115"/>
          <p:cNvSpPr/>
          <p:nvPr/>
        </p:nvSpPr>
        <p:spPr>
          <a:xfrm>
            <a:off x="548640" y="457200"/>
            <a:ext cx="4114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80E1A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X8</a:t>
            </a:r>
            <a:endParaRPr lang="en-US" sz="1400" dirty="0"/>
          </a:p>
        </p:txBody>
      </p:sp>
      <p:sp>
        <p:nvSpPr>
          <p:cNvPr id="118" name="Text 116"/>
          <p:cNvSpPr/>
          <p:nvPr/>
        </p:nvSpPr>
        <p:spPr>
          <a:xfrm>
            <a:off x="1051560" y="457200"/>
            <a:ext cx="3657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8896AE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x8flow / brasília</a:t>
            </a:r>
            <a:endParaRPr lang="en-US" sz="900" dirty="0"/>
          </a:p>
        </p:txBody>
      </p:sp>
      <p:sp>
        <p:nvSpPr>
          <p:cNvPr id="119" name="Text 117"/>
          <p:cNvSpPr/>
          <p:nvPr/>
        </p:nvSpPr>
        <p:spPr>
          <a:xfrm>
            <a:off x="7315200" y="502920"/>
            <a:ext cx="4572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spc="300" kern="0" dirty="0">
                <a:solidFill>
                  <a:srgbClr val="DEFF9A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OPERAÇÃO ATIVA · CICLO 2026</a:t>
            </a:r>
            <a:endParaRPr lang="en-US" sz="900" dirty="0"/>
          </a:p>
        </p:txBody>
      </p:sp>
      <p:sp>
        <p:nvSpPr>
          <p:cNvPr id="120" name="Text 118"/>
          <p:cNvSpPr/>
          <p:nvPr/>
        </p:nvSpPr>
        <p:spPr>
          <a:xfrm>
            <a:off x="548640" y="1280160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DEFF9A"/>
                </a:solidFill>
              </a:rPr>
              <a:t>● </a:t>
            </a:r>
            <a:endParaRPr lang="en-US" sz="1000" dirty="0"/>
          </a:p>
        </p:txBody>
      </p:sp>
      <p:sp>
        <p:nvSpPr>
          <p:cNvPr id="121" name="Text 119"/>
          <p:cNvSpPr/>
          <p:nvPr/>
        </p:nvSpPr>
        <p:spPr>
          <a:xfrm>
            <a:off x="777240" y="1280160"/>
            <a:ext cx="4572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400" kern="0" dirty="0">
                <a:solidFill>
                  <a:srgbClr val="8896AE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DOSSIÊ INSTITUCIONAL</a:t>
            </a:r>
            <a:endParaRPr lang="en-US" sz="1000" dirty="0"/>
          </a:p>
        </p:txBody>
      </p:sp>
      <p:sp>
        <p:nvSpPr>
          <p:cNvPr id="122" name="Text 120"/>
          <p:cNvSpPr/>
          <p:nvPr/>
        </p:nvSpPr>
        <p:spPr>
          <a:xfrm>
            <a:off x="548640" y="1737360"/>
            <a:ext cx="10972800" cy="2743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00000"/>
              </a:lnSpc>
              <a:buNone/>
            </a:pPr>
            <a:r>
              <a:rPr lang="en-US" sz="5400" spc="-200" kern="0" dirty="0">
                <a:solidFill>
                  <a:srgbClr val="F2F5FA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Inteligência de Dados</a:t>
            </a:r>
            <a:endParaRPr lang="en-US" sz="5400" dirty="0"/>
          </a:p>
          <a:p>
            <a:pPr indent="0" marL="0">
              <a:lnSpc>
                <a:spcPct val="100000"/>
              </a:lnSpc>
              <a:buNone/>
            </a:pPr>
            <a:r>
              <a:rPr lang="en-US" sz="5400" spc="-200" kern="0" dirty="0">
                <a:solidFill>
                  <a:srgbClr val="F2F5FA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e Alcance Estratégico </a:t>
            </a:r>
            <a:endParaRPr lang="en-US" sz="5400" dirty="0"/>
          </a:p>
          <a:p>
            <a:pPr indent="0" marL="0">
              <a:lnSpc>
                <a:spcPct val="100000"/>
              </a:lnSpc>
              <a:buNone/>
            </a:pPr>
            <a:r>
              <a:rPr lang="en-US" sz="5400" i="1" spc="-200" kern="0" dirty="0">
                <a:solidFill>
                  <a:srgbClr val="DEFF9A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Sob Medida.</a:t>
            </a:r>
            <a:endParaRPr lang="en-US" sz="5400" dirty="0"/>
          </a:p>
        </p:txBody>
      </p:sp>
      <p:sp>
        <p:nvSpPr>
          <p:cNvPr id="123" name="Text 121"/>
          <p:cNvSpPr/>
          <p:nvPr/>
        </p:nvSpPr>
        <p:spPr>
          <a:xfrm>
            <a:off x="548640" y="4480560"/>
            <a:ext cx="8229600" cy="11887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1400" dirty="0">
                <a:solidFill>
                  <a:srgbClr val="8896AE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A mais sofisticada operação de KYC e engajamento via WhatsApp do Brasil. Executamos sua campanha de ponta a ponta com blindagem jurídica absoluta e entrega em massa homologada.</a:t>
            </a:r>
            <a:endParaRPr lang="en-US" sz="1400" dirty="0"/>
          </a:p>
        </p:txBody>
      </p:sp>
      <p:sp>
        <p:nvSpPr>
          <p:cNvPr id="124" name="Shape 122"/>
          <p:cNvSpPr/>
          <p:nvPr/>
        </p:nvSpPr>
        <p:spPr>
          <a:xfrm>
            <a:off x="548640" y="5715000"/>
            <a:ext cx="3840480" cy="457200"/>
          </a:xfrm>
          <a:prstGeom prst="rect">
            <a:avLst/>
          </a:prstGeom>
          <a:solidFill>
            <a:srgbClr val="DEFF9A"/>
          </a:solidFill>
          <a:ln/>
        </p:spPr>
      </p:sp>
      <p:sp>
        <p:nvSpPr>
          <p:cNvPr id="125" name="Text 123"/>
          <p:cNvSpPr/>
          <p:nvPr/>
        </p:nvSpPr>
        <p:spPr>
          <a:xfrm>
            <a:off x="548640" y="5715000"/>
            <a:ext cx="38404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spc="200" kern="0" dirty="0">
                <a:solidFill>
                  <a:srgbClr val="080E1A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SOLICITAR REUNIÃO ESTRATÉGICA  [BRASÍLIA]  →</a:t>
            </a:r>
            <a:endParaRPr lang="en-US" sz="1000" dirty="0"/>
          </a:p>
        </p:txBody>
      </p:sp>
      <p:sp>
        <p:nvSpPr>
          <p:cNvPr id="126" name="Shape 124"/>
          <p:cNvSpPr/>
          <p:nvPr/>
        </p:nvSpPr>
        <p:spPr>
          <a:xfrm>
            <a:off x="548640" y="6400800"/>
            <a:ext cx="11064240" cy="0"/>
          </a:xfrm>
          <a:prstGeom prst="line">
            <a:avLst/>
          </a:prstGeom>
          <a:noFill/>
          <a:ln w="6350">
            <a:solidFill>
              <a:srgbClr val="1E2A40"/>
            </a:solidFill>
            <a:prstDash val="solid"/>
          </a:ln>
        </p:spPr>
      </p:sp>
      <p:sp>
        <p:nvSpPr>
          <p:cNvPr id="127" name="Text 125"/>
          <p:cNvSpPr/>
          <p:nvPr/>
        </p:nvSpPr>
        <p:spPr>
          <a:xfrm>
            <a:off x="548640" y="6492240"/>
            <a:ext cx="73152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spc="200" kern="0" dirty="0">
                <a:solidFill>
                  <a:srgbClr val="8896AE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CONFIDENTIAL · X8FLOW MANAGED OPERATIONS</a:t>
            </a:r>
            <a:endParaRPr lang="en-US" sz="800" dirty="0"/>
          </a:p>
        </p:txBody>
      </p:sp>
      <p:sp>
        <p:nvSpPr>
          <p:cNvPr id="128" name="Text 126"/>
          <p:cNvSpPr/>
          <p:nvPr/>
        </p:nvSpPr>
        <p:spPr>
          <a:xfrm>
            <a:off x="9144000" y="6492240"/>
            <a:ext cx="24688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spc="200" kern="0" dirty="0">
                <a:solidFill>
                  <a:srgbClr val="8896AE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01 / 08</a:t>
            </a:r>
            <a:endParaRPr lang="en-US" sz="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80E1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274320" y="27432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3" name="Shape 1"/>
          <p:cNvSpPr/>
          <p:nvPr/>
        </p:nvSpPr>
        <p:spPr>
          <a:xfrm>
            <a:off x="274320" y="109728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4" name="Shape 2"/>
          <p:cNvSpPr/>
          <p:nvPr/>
        </p:nvSpPr>
        <p:spPr>
          <a:xfrm>
            <a:off x="274320" y="192024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5" name="Shape 3"/>
          <p:cNvSpPr/>
          <p:nvPr/>
        </p:nvSpPr>
        <p:spPr>
          <a:xfrm>
            <a:off x="274320" y="274320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6" name="Shape 4"/>
          <p:cNvSpPr/>
          <p:nvPr/>
        </p:nvSpPr>
        <p:spPr>
          <a:xfrm>
            <a:off x="274320" y="356616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7" name="Shape 5"/>
          <p:cNvSpPr/>
          <p:nvPr/>
        </p:nvSpPr>
        <p:spPr>
          <a:xfrm>
            <a:off x="274320" y="438912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8" name="Shape 6"/>
          <p:cNvSpPr/>
          <p:nvPr/>
        </p:nvSpPr>
        <p:spPr>
          <a:xfrm>
            <a:off x="274320" y="521208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9" name="Shape 7"/>
          <p:cNvSpPr/>
          <p:nvPr/>
        </p:nvSpPr>
        <p:spPr>
          <a:xfrm>
            <a:off x="274320" y="603504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10" name="Shape 8"/>
          <p:cNvSpPr/>
          <p:nvPr/>
        </p:nvSpPr>
        <p:spPr>
          <a:xfrm>
            <a:off x="1143000" y="27432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11" name="Shape 9"/>
          <p:cNvSpPr/>
          <p:nvPr/>
        </p:nvSpPr>
        <p:spPr>
          <a:xfrm>
            <a:off x="1143000" y="109728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12" name="Shape 10"/>
          <p:cNvSpPr/>
          <p:nvPr/>
        </p:nvSpPr>
        <p:spPr>
          <a:xfrm>
            <a:off x="1143000" y="192024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13" name="Shape 11"/>
          <p:cNvSpPr/>
          <p:nvPr/>
        </p:nvSpPr>
        <p:spPr>
          <a:xfrm>
            <a:off x="1143000" y="274320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14" name="Shape 12"/>
          <p:cNvSpPr/>
          <p:nvPr/>
        </p:nvSpPr>
        <p:spPr>
          <a:xfrm>
            <a:off x="1143000" y="356616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15" name="Shape 13"/>
          <p:cNvSpPr/>
          <p:nvPr/>
        </p:nvSpPr>
        <p:spPr>
          <a:xfrm>
            <a:off x="1143000" y="438912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16" name="Shape 14"/>
          <p:cNvSpPr/>
          <p:nvPr/>
        </p:nvSpPr>
        <p:spPr>
          <a:xfrm>
            <a:off x="1143000" y="521208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17" name="Shape 15"/>
          <p:cNvSpPr/>
          <p:nvPr/>
        </p:nvSpPr>
        <p:spPr>
          <a:xfrm>
            <a:off x="1143000" y="603504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18" name="Shape 16"/>
          <p:cNvSpPr/>
          <p:nvPr/>
        </p:nvSpPr>
        <p:spPr>
          <a:xfrm>
            <a:off x="2011680" y="27432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19" name="Shape 17"/>
          <p:cNvSpPr/>
          <p:nvPr/>
        </p:nvSpPr>
        <p:spPr>
          <a:xfrm>
            <a:off x="2011680" y="109728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20" name="Shape 18"/>
          <p:cNvSpPr/>
          <p:nvPr/>
        </p:nvSpPr>
        <p:spPr>
          <a:xfrm>
            <a:off x="2011680" y="192024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21" name="Shape 19"/>
          <p:cNvSpPr/>
          <p:nvPr/>
        </p:nvSpPr>
        <p:spPr>
          <a:xfrm>
            <a:off x="2011680" y="274320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22" name="Shape 20"/>
          <p:cNvSpPr/>
          <p:nvPr/>
        </p:nvSpPr>
        <p:spPr>
          <a:xfrm>
            <a:off x="2011680" y="356616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23" name="Shape 21"/>
          <p:cNvSpPr/>
          <p:nvPr/>
        </p:nvSpPr>
        <p:spPr>
          <a:xfrm>
            <a:off x="2011680" y="438912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24" name="Shape 22"/>
          <p:cNvSpPr/>
          <p:nvPr/>
        </p:nvSpPr>
        <p:spPr>
          <a:xfrm>
            <a:off x="2011680" y="521208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25" name="Shape 23"/>
          <p:cNvSpPr/>
          <p:nvPr/>
        </p:nvSpPr>
        <p:spPr>
          <a:xfrm>
            <a:off x="2011680" y="603504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26" name="Shape 24"/>
          <p:cNvSpPr/>
          <p:nvPr/>
        </p:nvSpPr>
        <p:spPr>
          <a:xfrm>
            <a:off x="2880360" y="27432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27" name="Shape 25"/>
          <p:cNvSpPr/>
          <p:nvPr/>
        </p:nvSpPr>
        <p:spPr>
          <a:xfrm>
            <a:off x="2880360" y="109728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28" name="Shape 26"/>
          <p:cNvSpPr/>
          <p:nvPr/>
        </p:nvSpPr>
        <p:spPr>
          <a:xfrm>
            <a:off x="2880360" y="192024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29" name="Shape 27"/>
          <p:cNvSpPr/>
          <p:nvPr/>
        </p:nvSpPr>
        <p:spPr>
          <a:xfrm>
            <a:off x="2880360" y="274320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30" name="Shape 28"/>
          <p:cNvSpPr/>
          <p:nvPr/>
        </p:nvSpPr>
        <p:spPr>
          <a:xfrm>
            <a:off x="2880360" y="356616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31" name="Shape 29"/>
          <p:cNvSpPr/>
          <p:nvPr/>
        </p:nvSpPr>
        <p:spPr>
          <a:xfrm>
            <a:off x="2880360" y="438912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32" name="Shape 30"/>
          <p:cNvSpPr/>
          <p:nvPr/>
        </p:nvSpPr>
        <p:spPr>
          <a:xfrm>
            <a:off x="2880360" y="521208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33" name="Shape 31"/>
          <p:cNvSpPr/>
          <p:nvPr/>
        </p:nvSpPr>
        <p:spPr>
          <a:xfrm>
            <a:off x="2880360" y="603504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34" name="Shape 32"/>
          <p:cNvSpPr/>
          <p:nvPr/>
        </p:nvSpPr>
        <p:spPr>
          <a:xfrm>
            <a:off x="3749040" y="27432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35" name="Shape 33"/>
          <p:cNvSpPr/>
          <p:nvPr/>
        </p:nvSpPr>
        <p:spPr>
          <a:xfrm>
            <a:off x="3749040" y="109728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36" name="Shape 34"/>
          <p:cNvSpPr/>
          <p:nvPr/>
        </p:nvSpPr>
        <p:spPr>
          <a:xfrm>
            <a:off x="3749040" y="192024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37" name="Shape 35"/>
          <p:cNvSpPr/>
          <p:nvPr/>
        </p:nvSpPr>
        <p:spPr>
          <a:xfrm>
            <a:off x="3749040" y="274320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38" name="Shape 36"/>
          <p:cNvSpPr/>
          <p:nvPr/>
        </p:nvSpPr>
        <p:spPr>
          <a:xfrm>
            <a:off x="3749040" y="356616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39" name="Shape 37"/>
          <p:cNvSpPr/>
          <p:nvPr/>
        </p:nvSpPr>
        <p:spPr>
          <a:xfrm>
            <a:off x="3749040" y="438912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40" name="Shape 38"/>
          <p:cNvSpPr/>
          <p:nvPr/>
        </p:nvSpPr>
        <p:spPr>
          <a:xfrm>
            <a:off x="3749040" y="521208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41" name="Shape 39"/>
          <p:cNvSpPr/>
          <p:nvPr/>
        </p:nvSpPr>
        <p:spPr>
          <a:xfrm>
            <a:off x="3749040" y="603504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42" name="Shape 40"/>
          <p:cNvSpPr/>
          <p:nvPr/>
        </p:nvSpPr>
        <p:spPr>
          <a:xfrm>
            <a:off x="4617720" y="27432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43" name="Shape 41"/>
          <p:cNvSpPr/>
          <p:nvPr/>
        </p:nvSpPr>
        <p:spPr>
          <a:xfrm>
            <a:off x="4617720" y="109728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44" name="Shape 42"/>
          <p:cNvSpPr/>
          <p:nvPr/>
        </p:nvSpPr>
        <p:spPr>
          <a:xfrm>
            <a:off x="4617720" y="192024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45" name="Shape 43"/>
          <p:cNvSpPr/>
          <p:nvPr/>
        </p:nvSpPr>
        <p:spPr>
          <a:xfrm>
            <a:off x="4617720" y="274320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46" name="Shape 44"/>
          <p:cNvSpPr/>
          <p:nvPr/>
        </p:nvSpPr>
        <p:spPr>
          <a:xfrm>
            <a:off x="4617720" y="356616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47" name="Shape 45"/>
          <p:cNvSpPr/>
          <p:nvPr/>
        </p:nvSpPr>
        <p:spPr>
          <a:xfrm>
            <a:off x="4617720" y="438912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48" name="Shape 46"/>
          <p:cNvSpPr/>
          <p:nvPr/>
        </p:nvSpPr>
        <p:spPr>
          <a:xfrm>
            <a:off x="4617720" y="521208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49" name="Shape 47"/>
          <p:cNvSpPr/>
          <p:nvPr/>
        </p:nvSpPr>
        <p:spPr>
          <a:xfrm>
            <a:off x="4617720" y="603504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50" name="Shape 48"/>
          <p:cNvSpPr/>
          <p:nvPr/>
        </p:nvSpPr>
        <p:spPr>
          <a:xfrm>
            <a:off x="5486400" y="27432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51" name="Shape 49"/>
          <p:cNvSpPr/>
          <p:nvPr/>
        </p:nvSpPr>
        <p:spPr>
          <a:xfrm>
            <a:off x="5486400" y="109728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52" name="Shape 50"/>
          <p:cNvSpPr/>
          <p:nvPr/>
        </p:nvSpPr>
        <p:spPr>
          <a:xfrm>
            <a:off x="5486400" y="192024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53" name="Shape 51"/>
          <p:cNvSpPr/>
          <p:nvPr/>
        </p:nvSpPr>
        <p:spPr>
          <a:xfrm>
            <a:off x="5486400" y="274320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54" name="Shape 52"/>
          <p:cNvSpPr/>
          <p:nvPr/>
        </p:nvSpPr>
        <p:spPr>
          <a:xfrm>
            <a:off x="5486400" y="356616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55" name="Shape 53"/>
          <p:cNvSpPr/>
          <p:nvPr/>
        </p:nvSpPr>
        <p:spPr>
          <a:xfrm>
            <a:off x="5486400" y="438912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56" name="Shape 54"/>
          <p:cNvSpPr/>
          <p:nvPr/>
        </p:nvSpPr>
        <p:spPr>
          <a:xfrm>
            <a:off x="5486400" y="521208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57" name="Shape 55"/>
          <p:cNvSpPr/>
          <p:nvPr/>
        </p:nvSpPr>
        <p:spPr>
          <a:xfrm>
            <a:off x="5486400" y="603504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58" name="Shape 56"/>
          <p:cNvSpPr/>
          <p:nvPr/>
        </p:nvSpPr>
        <p:spPr>
          <a:xfrm>
            <a:off x="6355080" y="27432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59" name="Shape 57"/>
          <p:cNvSpPr/>
          <p:nvPr/>
        </p:nvSpPr>
        <p:spPr>
          <a:xfrm>
            <a:off x="6355080" y="109728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60" name="Shape 58"/>
          <p:cNvSpPr/>
          <p:nvPr/>
        </p:nvSpPr>
        <p:spPr>
          <a:xfrm>
            <a:off x="6355080" y="192024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61" name="Shape 59"/>
          <p:cNvSpPr/>
          <p:nvPr/>
        </p:nvSpPr>
        <p:spPr>
          <a:xfrm>
            <a:off x="6355080" y="274320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62" name="Shape 60"/>
          <p:cNvSpPr/>
          <p:nvPr/>
        </p:nvSpPr>
        <p:spPr>
          <a:xfrm>
            <a:off x="6355080" y="356616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63" name="Shape 61"/>
          <p:cNvSpPr/>
          <p:nvPr/>
        </p:nvSpPr>
        <p:spPr>
          <a:xfrm>
            <a:off x="6355080" y="438912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64" name="Shape 62"/>
          <p:cNvSpPr/>
          <p:nvPr/>
        </p:nvSpPr>
        <p:spPr>
          <a:xfrm>
            <a:off x="6355080" y="521208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65" name="Shape 63"/>
          <p:cNvSpPr/>
          <p:nvPr/>
        </p:nvSpPr>
        <p:spPr>
          <a:xfrm>
            <a:off x="6355080" y="603504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66" name="Shape 64"/>
          <p:cNvSpPr/>
          <p:nvPr/>
        </p:nvSpPr>
        <p:spPr>
          <a:xfrm>
            <a:off x="7223760" y="27432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67" name="Shape 65"/>
          <p:cNvSpPr/>
          <p:nvPr/>
        </p:nvSpPr>
        <p:spPr>
          <a:xfrm>
            <a:off x="7223760" y="109728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68" name="Shape 66"/>
          <p:cNvSpPr/>
          <p:nvPr/>
        </p:nvSpPr>
        <p:spPr>
          <a:xfrm>
            <a:off x="7223760" y="192024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69" name="Shape 67"/>
          <p:cNvSpPr/>
          <p:nvPr/>
        </p:nvSpPr>
        <p:spPr>
          <a:xfrm>
            <a:off x="7223760" y="274320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70" name="Shape 68"/>
          <p:cNvSpPr/>
          <p:nvPr/>
        </p:nvSpPr>
        <p:spPr>
          <a:xfrm>
            <a:off x="7223760" y="356616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71" name="Shape 69"/>
          <p:cNvSpPr/>
          <p:nvPr/>
        </p:nvSpPr>
        <p:spPr>
          <a:xfrm>
            <a:off x="7223760" y="438912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72" name="Shape 70"/>
          <p:cNvSpPr/>
          <p:nvPr/>
        </p:nvSpPr>
        <p:spPr>
          <a:xfrm>
            <a:off x="7223760" y="521208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73" name="Shape 71"/>
          <p:cNvSpPr/>
          <p:nvPr/>
        </p:nvSpPr>
        <p:spPr>
          <a:xfrm>
            <a:off x="7223760" y="603504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74" name="Shape 72"/>
          <p:cNvSpPr/>
          <p:nvPr/>
        </p:nvSpPr>
        <p:spPr>
          <a:xfrm>
            <a:off x="8092440" y="27432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75" name="Shape 73"/>
          <p:cNvSpPr/>
          <p:nvPr/>
        </p:nvSpPr>
        <p:spPr>
          <a:xfrm>
            <a:off x="8092440" y="109728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76" name="Shape 74"/>
          <p:cNvSpPr/>
          <p:nvPr/>
        </p:nvSpPr>
        <p:spPr>
          <a:xfrm>
            <a:off x="8092440" y="192024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77" name="Shape 75"/>
          <p:cNvSpPr/>
          <p:nvPr/>
        </p:nvSpPr>
        <p:spPr>
          <a:xfrm>
            <a:off x="8092440" y="274320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78" name="Shape 76"/>
          <p:cNvSpPr/>
          <p:nvPr/>
        </p:nvSpPr>
        <p:spPr>
          <a:xfrm>
            <a:off x="8092440" y="356616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79" name="Shape 77"/>
          <p:cNvSpPr/>
          <p:nvPr/>
        </p:nvSpPr>
        <p:spPr>
          <a:xfrm>
            <a:off x="8092440" y="438912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80" name="Shape 78"/>
          <p:cNvSpPr/>
          <p:nvPr/>
        </p:nvSpPr>
        <p:spPr>
          <a:xfrm>
            <a:off x="8092440" y="521208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81" name="Shape 79"/>
          <p:cNvSpPr/>
          <p:nvPr/>
        </p:nvSpPr>
        <p:spPr>
          <a:xfrm>
            <a:off x="8092440" y="603504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82" name="Shape 80"/>
          <p:cNvSpPr/>
          <p:nvPr/>
        </p:nvSpPr>
        <p:spPr>
          <a:xfrm>
            <a:off x="8961120" y="27432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83" name="Shape 81"/>
          <p:cNvSpPr/>
          <p:nvPr/>
        </p:nvSpPr>
        <p:spPr>
          <a:xfrm>
            <a:off x="8961120" y="109728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84" name="Shape 82"/>
          <p:cNvSpPr/>
          <p:nvPr/>
        </p:nvSpPr>
        <p:spPr>
          <a:xfrm>
            <a:off x="8961120" y="192024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85" name="Shape 83"/>
          <p:cNvSpPr/>
          <p:nvPr/>
        </p:nvSpPr>
        <p:spPr>
          <a:xfrm>
            <a:off x="8961120" y="274320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86" name="Shape 84"/>
          <p:cNvSpPr/>
          <p:nvPr/>
        </p:nvSpPr>
        <p:spPr>
          <a:xfrm>
            <a:off x="8961120" y="356616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87" name="Shape 85"/>
          <p:cNvSpPr/>
          <p:nvPr/>
        </p:nvSpPr>
        <p:spPr>
          <a:xfrm>
            <a:off x="8961120" y="438912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88" name="Shape 86"/>
          <p:cNvSpPr/>
          <p:nvPr/>
        </p:nvSpPr>
        <p:spPr>
          <a:xfrm>
            <a:off x="8961120" y="521208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89" name="Shape 87"/>
          <p:cNvSpPr/>
          <p:nvPr/>
        </p:nvSpPr>
        <p:spPr>
          <a:xfrm>
            <a:off x="8961120" y="603504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90" name="Shape 88"/>
          <p:cNvSpPr/>
          <p:nvPr/>
        </p:nvSpPr>
        <p:spPr>
          <a:xfrm>
            <a:off x="9829800" y="27432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91" name="Shape 89"/>
          <p:cNvSpPr/>
          <p:nvPr/>
        </p:nvSpPr>
        <p:spPr>
          <a:xfrm>
            <a:off x="9829800" y="109728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92" name="Shape 90"/>
          <p:cNvSpPr/>
          <p:nvPr/>
        </p:nvSpPr>
        <p:spPr>
          <a:xfrm>
            <a:off x="9829800" y="192024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93" name="Shape 91"/>
          <p:cNvSpPr/>
          <p:nvPr/>
        </p:nvSpPr>
        <p:spPr>
          <a:xfrm>
            <a:off x="9829800" y="274320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94" name="Shape 92"/>
          <p:cNvSpPr/>
          <p:nvPr/>
        </p:nvSpPr>
        <p:spPr>
          <a:xfrm>
            <a:off x="9829800" y="356616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95" name="Shape 93"/>
          <p:cNvSpPr/>
          <p:nvPr/>
        </p:nvSpPr>
        <p:spPr>
          <a:xfrm>
            <a:off x="9829800" y="438912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96" name="Shape 94"/>
          <p:cNvSpPr/>
          <p:nvPr/>
        </p:nvSpPr>
        <p:spPr>
          <a:xfrm>
            <a:off x="9829800" y="521208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97" name="Shape 95"/>
          <p:cNvSpPr/>
          <p:nvPr/>
        </p:nvSpPr>
        <p:spPr>
          <a:xfrm>
            <a:off x="9829800" y="603504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98" name="Shape 96"/>
          <p:cNvSpPr/>
          <p:nvPr/>
        </p:nvSpPr>
        <p:spPr>
          <a:xfrm>
            <a:off x="10698480" y="27432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99" name="Shape 97"/>
          <p:cNvSpPr/>
          <p:nvPr/>
        </p:nvSpPr>
        <p:spPr>
          <a:xfrm>
            <a:off x="10698480" y="109728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100" name="Shape 98"/>
          <p:cNvSpPr/>
          <p:nvPr/>
        </p:nvSpPr>
        <p:spPr>
          <a:xfrm>
            <a:off x="10698480" y="192024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101" name="Shape 99"/>
          <p:cNvSpPr/>
          <p:nvPr/>
        </p:nvSpPr>
        <p:spPr>
          <a:xfrm>
            <a:off x="10698480" y="274320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102" name="Shape 100"/>
          <p:cNvSpPr/>
          <p:nvPr/>
        </p:nvSpPr>
        <p:spPr>
          <a:xfrm>
            <a:off x="10698480" y="356616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103" name="Shape 101"/>
          <p:cNvSpPr/>
          <p:nvPr/>
        </p:nvSpPr>
        <p:spPr>
          <a:xfrm>
            <a:off x="10698480" y="438912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104" name="Shape 102"/>
          <p:cNvSpPr/>
          <p:nvPr/>
        </p:nvSpPr>
        <p:spPr>
          <a:xfrm>
            <a:off x="10698480" y="521208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105" name="Shape 103"/>
          <p:cNvSpPr/>
          <p:nvPr/>
        </p:nvSpPr>
        <p:spPr>
          <a:xfrm>
            <a:off x="10698480" y="603504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106" name="Shape 104"/>
          <p:cNvSpPr/>
          <p:nvPr/>
        </p:nvSpPr>
        <p:spPr>
          <a:xfrm>
            <a:off x="11567160" y="27432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107" name="Shape 105"/>
          <p:cNvSpPr/>
          <p:nvPr/>
        </p:nvSpPr>
        <p:spPr>
          <a:xfrm>
            <a:off x="11567160" y="109728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108" name="Shape 106"/>
          <p:cNvSpPr/>
          <p:nvPr/>
        </p:nvSpPr>
        <p:spPr>
          <a:xfrm>
            <a:off x="11567160" y="192024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109" name="Shape 107"/>
          <p:cNvSpPr/>
          <p:nvPr/>
        </p:nvSpPr>
        <p:spPr>
          <a:xfrm>
            <a:off x="11567160" y="274320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110" name="Shape 108"/>
          <p:cNvSpPr/>
          <p:nvPr/>
        </p:nvSpPr>
        <p:spPr>
          <a:xfrm>
            <a:off x="11567160" y="356616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111" name="Shape 109"/>
          <p:cNvSpPr/>
          <p:nvPr/>
        </p:nvSpPr>
        <p:spPr>
          <a:xfrm>
            <a:off x="11567160" y="438912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112" name="Shape 110"/>
          <p:cNvSpPr/>
          <p:nvPr/>
        </p:nvSpPr>
        <p:spPr>
          <a:xfrm>
            <a:off x="11567160" y="521208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113" name="Shape 111"/>
          <p:cNvSpPr/>
          <p:nvPr/>
        </p:nvSpPr>
        <p:spPr>
          <a:xfrm>
            <a:off x="11567160" y="603504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114" name="Shape 112"/>
          <p:cNvSpPr/>
          <p:nvPr/>
        </p:nvSpPr>
        <p:spPr>
          <a:xfrm>
            <a:off x="548640" y="457200"/>
            <a:ext cx="411480" cy="365760"/>
          </a:xfrm>
          <a:prstGeom prst="rect">
            <a:avLst/>
          </a:prstGeom>
          <a:solidFill>
            <a:srgbClr val="DEFF9A"/>
          </a:solidFill>
          <a:ln/>
        </p:spPr>
      </p:sp>
      <p:sp>
        <p:nvSpPr>
          <p:cNvPr id="115" name="Text 113"/>
          <p:cNvSpPr/>
          <p:nvPr/>
        </p:nvSpPr>
        <p:spPr>
          <a:xfrm>
            <a:off x="548640" y="457200"/>
            <a:ext cx="4114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80E1A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X8</a:t>
            </a:r>
            <a:endParaRPr lang="en-US" sz="1400" dirty="0"/>
          </a:p>
        </p:txBody>
      </p:sp>
      <p:sp>
        <p:nvSpPr>
          <p:cNvPr id="116" name="Text 114"/>
          <p:cNvSpPr/>
          <p:nvPr/>
        </p:nvSpPr>
        <p:spPr>
          <a:xfrm>
            <a:off x="1051560" y="457200"/>
            <a:ext cx="3657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8896AE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x8flow / brasília</a:t>
            </a:r>
            <a:endParaRPr lang="en-US" sz="900" dirty="0"/>
          </a:p>
        </p:txBody>
      </p:sp>
      <p:sp>
        <p:nvSpPr>
          <p:cNvPr id="117" name="Text 115"/>
          <p:cNvSpPr/>
          <p:nvPr/>
        </p:nvSpPr>
        <p:spPr>
          <a:xfrm>
            <a:off x="7315200" y="502920"/>
            <a:ext cx="4572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spc="300" kern="0" dirty="0">
                <a:solidFill>
                  <a:srgbClr val="DEFF9A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KEY METRICS · CICLO ATIVO</a:t>
            </a:r>
            <a:endParaRPr lang="en-US" sz="900" dirty="0"/>
          </a:p>
        </p:txBody>
      </p:sp>
      <p:sp>
        <p:nvSpPr>
          <p:cNvPr id="118" name="Text 116"/>
          <p:cNvSpPr/>
          <p:nvPr/>
        </p:nvSpPr>
        <p:spPr>
          <a:xfrm>
            <a:off x="548640" y="1188720"/>
            <a:ext cx="109728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800" spc="-100" kern="0" dirty="0">
                <a:solidFill>
                  <a:srgbClr val="F2F5FA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Track record.</a:t>
            </a:r>
            <a:endParaRPr lang="en-US" sz="3800" dirty="0"/>
          </a:p>
        </p:txBody>
      </p:sp>
      <p:sp>
        <p:nvSpPr>
          <p:cNvPr id="119" name="Text 117"/>
          <p:cNvSpPr/>
          <p:nvPr/>
        </p:nvSpPr>
        <p:spPr>
          <a:xfrm>
            <a:off x="548640" y="1828800"/>
            <a:ext cx="9144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8896AE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Quatro indicadores que definem a operação X8flow.</a:t>
            </a:r>
            <a:endParaRPr lang="en-US" sz="1400" dirty="0"/>
          </a:p>
        </p:txBody>
      </p:sp>
      <p:sp>
        <p:nvSpPr>
          <p:cNvPr id="120" name="Shape 118"/>
          <p:cNvSpPr/>
          <p:nvPr/>
        </p:nvSpPr>
        <p:spPr>
          <a:xfrm>
            <a:off x="548640" y="2651760"/>
            <a:ext cx="2606040" cy="3291840"/>
          </a:xfrm>
          <a:prstGeom prst="rect">
            <a:avLst/>
          </a:prstGeom>
          <a:solidFill>
            <a:srgbClr val="0F1626"/>
          </a:solidFill>
          <a:ln w="6350">
            <a:solidFill>
              <a:srgbClr val="1E2A40"/>
            </a:solidFill>
            <a:prstDash val="solid"/>
          </a:ln>
        </p:spPr>
      </p:sp>
      <p:sp>
        <p:nvSpPr>
          <p:cNvPr id="121" name="Shape 119"/>
          <p:cNvSpPr/>
          <p:nvPr/>
        </p:nvSpPr>
        <p:spPr>
          <a:xfrm>
            <a:off x="548640" y="2651760"/>
            <a:ext cx="73152" cy="3291840"/>
          </a:xfrm>
          <a:prstGeom prst="rect">
            <a:avLst/>
          </a:prstGeom>
          <a:solidFill>
            <a:srgbClr val="DEFF9A"/>
          </a:solidFill>
          <a:ln/>
        </p:spPr>
      </p:sp>
      <p:sp>
        <p:nvSpPr>
          <p:cNvPr id="122" name="Text 120"/>
          <p:cNvSpPr/>
          <p:nvPr/>
        </p:nvSpPr>
        <p:spPr>
          <a:xfrm>
            <a:off x="822960" y="2834640"/>
            <a:ext cx="2286000" cy="1280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800" spc="-200" kern="0" dirty="0">
                <a:solidFill>
                  <a:srgbClr val="DEFF9A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127M+</a:t>
            </a:r>
            <a:endParaRPr lang="en-US" sz="4800" dirty="0"/>
          </a:p>
        </p:txBody>
      </p:sp>
      <p:sp>
        <p:nvSpPr>
          <p:cNvPr id="123" name="Text 121"/>
          <p:cNvSpPr/>
          <p:nvPr/>
        </p:nvSpPr>
        <p:spPr>
          <a:xfrm>
            <a:off x="822960" y="4206240"/>
            <a:ext cx="2286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F2F5FA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IDENTIDADES RESOLVIDAS</a:t>
            </a:r>
            <a:endParaRPr lang="en-US" sz="900" dirty="0"/>
          </a:p>
        </p:txBody>
      </p:sp>
      <p:sp>
        <p:nvSpPr>
          <p:cNvPr id="124" name="Text 122"/>
          <p:cNvSpPr/>
          <p:nvPr/>
        </p:nvSpPr>
        <p:spPr>
          <a:xfrm>
            <a:off x="822960" y="4617720"/>
            <a:ext cx="2286000" cy="11887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1100" dirty="0">
                <a:solidFill>
                  <a:srgbClr val="8896AE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Bases cruzadas em 14 fontes oficiais</a:t>
            </a:r>
            <a:endParaRPr lang="en-US" sz="1100" dirty="0"/>
          </a:p>
        </p:txBody>
      </p:sp>
      <p:sp>
        <p:nvSpPr>
          <p:cNvPr id="125" name="Shape 123"/>
          <p:cNvSpPr/>
          <p:nvPr/>
        </p:nvSpPr>
        <p:spPr>
          <a:xfrm>
            <a:off x="3337560" y="2651760"/>
            <a:ext cx="2606040" cy="3291840"/>
          </a:xfrm>
          <a:prstGeom prst="rect">
            <a:avLst/>
          </a:prstGeom>
          <a:solidFill>
            <a:srgbClr val="0F1626"/>
          </a:solidFill>
          <a:ln w="6350">
            <a:solidFill>
              <a:srgbClr val="1E2A40"/>
            </a:solidFill>
            <a:prstDash val="solid"/>
          </a:ln>
        </p:spPr>
      </p:sp>
      <p:sp>
        <p:nvSpPr>
          <p:cNvPr id="126" name="Shape 124"/>
          <p:cNvSpPr/>
          <p:nvPr/>
        </p:nvSpPr>
        <p:spPr>
          <a:xfrm>
            <a:off x="3337560" y="2651760"/>
            <a:ext cx="73152" cy="3291840"/>
          </a:xfrm>
          <a:prstGeom prst="rect">
            <a:avLst/>
          </a:prstGeom>
          <a:solidFill>
            <a:srgbClr val="DEFF9A"/>
          </a:solidFill>
          <a:ln/>
        </p:spPr>
      </p:sp>
      <p:sp>
        <p:nvSpPr>
          <p:cNvPr id="127" name="Text 125"/>
          <p:cNvSpPr/>
          <p:nvPr/>
        </p:nvSpPr>
        <p:spPr>
          <a:xfrm>
            <a:off x="3611880" y="2834640"/>
            <a:ext cx="2286000" cy="1280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800" spc="-200" kern="0" dirty="0">
                <a:solidFill>
                  <a:srgbClr val="DEFF9A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98.4%</a:t>
            </a:r>
            <a:endParaRPr lang="en-US" sz="4800" dirty="0"/>
          </a:p>
        </p:txBody>
      </p:sp>
      <p:sp>
        <p:nvSpPr>
          <p:cNvPr id="128" name="Text 126"/>
          <p:cNvSpPr/>
          <p:nvPr/>
        </p:nvSpPr>
        <p:spPr>
          <a:xfrm>
            <a:off x="3611880" y="4206240"/>
            <a:ext cx="2286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F2F5FA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ENTREGABILIDADE MÉDIA</a:t>
            </a:r>
            <a:endParaRPr lang="en-US" sz="900" dirty="0"/>
          </a:p>
        </p:txBody>
      </p:sp>
      <p:sp>
        <p:nvSpPr>
          <p:cNvPr id="129" name="Text 127"/>
          <p:cNvSpPr/>
          <p:nvPr/>
        </p:nvSpPr>
        <p:spPr>
          <a:xfrm>
            <a:off x="3611880" y="4617720"/>
            <a:ext cx="2286000" cy="11887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1100" dirty="0">
                <a:solidFill>
                  <a:srgbClr val="8896AE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Sobre waves homologadas TSE</a:t>
            </a:r>
            <a:endParaRPr lang="en-US" sz="1100" dirty="0"/>
          </a:p>
        </p:txBody>
      </p:sp>
      <p:sp>
        <p:nvSpPr>
          <p:cNvPr id="130" name="Shape 128"/>
          <p:cNvSpPr/>
          <p:nvPr/>
        </p:nvSpPr>
        <p:spPr>
          <a:xfrm>
            <a:off x="6126480" y="2651760"/>
            <a:ext cx="2606040" cy="3291840"/>
          </a:xfrm>
          <a:prstGeom prst="rect">
            <a:avLst/>
          </a:prstGeom>
          <a:solidFill>
            <a:srgbClr val="0F1626"/>
          </a:solidFill>
          <a:ln w="6350">
            <a:solidFill>
              <a:srgbClr val="1E2A40"/>
            </a:solidFill>
            <a:prstDash val="solid"/>
          </a:ln>
        </p:spPr>
      </p:sp>
      <p:sp>
        <p:nvSpPr>
          <p:cNvPr id="131" name="Shape 129"/>
          <p:cNvSpPr/>
          <p:nvPr/>
        </p:nvSpPr>
        <p:spPr>
          <a:xfrm>
            <a:off x="6126480" y="2651760"/>
            <a:ext cx="73152" cy="3291840"/>
          </a:xfrm>
          <a:prstGeom prst="rect">
            <a:avLst/>
          </a:prstGeom>
          <a:solidFill>
            <a:srgbClr val="DEFF9A"/>
          </a:solidFill>
          <a:ln/>
        </p:spPr>
      </p:sp>
      <p:sp>
        <p:nvSpPr>
          <p:cNvPr id="132" name="Text 130"/>
          <p:cNvSpPr/>
          <p:nvPr/>
        </p:nvSpPr>
        <p:spPr>
          <a:xfrm>
            <a:off x="6400800" y="2834640"/>
            <a:ext cx="2286000" cy="1280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800" spc="-200" kern="0" dirty="0">
                <a:solidFill>
                  <a:srgbClr val="DEFF9A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23.732</a:t>
            </a:r>
            <a:endParaRPr lang="en-US" sz="4800" dirty="0"/>
          </a:p>
        </p:txBody>
      </p:sp>
      <p:sp>
        <p:nvSpPr>
          <p:cNvPr id="133" name="Text 131"/>
          <p:cNvSpPr/>
          <p:nvPr/>
        </p:nvSpPr>
        <p:spPr>
          <a:xfrm>
            <a:off x="6400800" y="4206240"/>
            <a:ext cx="2286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F2F5FA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TSE — RESOLUÇÃO</a:t>
            </a:r>
            <a:endParaRPr lang="en-US" sz="900" dirty="0"/>
          </a:p>
        </p:txBody>
      </p:sp>
      <p:sp>
        <p:nvSpPr>
          <p:cNvPr id="134" name="Text 132"/>
          <p:cNvSpPr/>
          <p:nvPr/>
        </p:nvSpPr>
        <p:spPr>
          <a:xfrm>
            <a:off x="6400800" y="4617720"/>
            <a:ext cx="2286000" cy="11887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1100" dirty="0">
                <a:solidFill>
                  <a:srgbClr val="8896AE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Aderência integral certificada</a:t>
            </a:r>
            <a:endParaRPr lang="en-US" sz="1100" dirty="0"/>
          </a:p>
        </p:txBody>
      </p:sp>
      <p:sp>
        <p:nvSpPr>
          <p:cNvPr id="135" name="Shape 133"/>
          <p:cNvSpPr/>
          <p:nvPr/>
        </p:nvSpPr>
        <p:spPr>
          <a:xfrm>
            <a:off x="8915400" y="2651760"/>
            <a:ext cx="2606040" cy="3291840"/>
          </a:xfrm>
          <a:prstGeom prst="rect">
            <a:avLst/>
          </a:prstGeom>
          <a:solidFill>
            <a:srgbClr val="0F1626"/>
          </a:solidFill>
          <a:ln w="6350">
            <a:solidFill>
              <a:srgbClr val="1E2A40"/>
            </a:solidFill>
            <a:prstDash val="solid"/>
          </a:ln>
        </p:spPr>
      </p:sp>
      <p:sp>
        <p:nvSpPr>
          <p:cNvPr id="136" name="Shape 134"/>
          <p:cNvSpPr/>
          <p:nvPr/>
        </p:nvSpPr>
        <p:spPr>
          <a:xfrm>
            <a:off x="8915400" y="2651760"/>
            <a:ext cx="73152" cy="3291840"/>
          </a:xfrm>
          <a:prstGeom prst="rect">
            <a:avLst/>
          </a:prstGeom>
          <a:solidFill>
            <a:srgbClr val="DEFF9A"/>
          </a:solidFill>
          <a:ln/>
        </p:spPr>
      </p:sp>
      <p:sp>
        <p:nvSpPr>
          <p:cNvPr id="137" name="Text 135"/>
          <p:cNvSpPr/>
          <p:nvPr/>
        </p:nvSpPr>
        <p:spPr>
          <a:xfrm>
            <a:off x="9189720" y="2834640"/>
            <a:ext cx="2286000" cy="1280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800" spc="-200" kern="0" dirty="0">
                <a:solidFill>
                  <a:srgbClr val="DEFF9A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0</a:t>
            </a:r>
            <a:endParaRPr lang="en-US" sz="4800" dirty="0"/>
          </a:p>
        </p:txBody>
      </p:sp>
      <p:sp>
        <p:nvSpPr>
          <p:cNvPr id="138" name="Text 136"/>
          <p:cNvSpPr/>
          <p:nvPr/>
        </p:nvSpPr>
        <p:spPr>
          <a:xfrm>
            <a:off x="9189720" y="4206240"/>
            <a:ext cx="2286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F2F5FA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NOTIFICAÇÕES LGPD</a:t>
            </a:r>
            <a:endParaRPr lang="en-US" sz="900" dirty="0"/>
          </a:p>
        </p:txBody>
      </p:sp>
      <p:sp>
        <p:nvSpPr>
          <p:cNvPr id="139" name="Text 137"/>
          <p:cNvSpPr/>
          <p:nvPr/>
        </p:nvSpPr>
        <p:spPr>
          <a:xfrm>
            <a:off x="9189720" y="4617720"/>
            <a:ext cx="2286000" cy="11887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1100" dirty="0">
                <a:solidFill>
                  <a:srgbClr val="8896AE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Histórico desde a fundação</a:t>
            </a:r>
            <a:endParaRPr lang="en-US" sz="1100" dirty="0"/>
          </a:p>
        </p:txBody>
      </p:sp>
      <p:sp>
        <p:nvSpPr>
          <p:cNvPr id="140" name="Shape 138"/>
          <p:cNvSpPr/>
          <p:nvPr/>
        </p:nvSpPr>
        <p:spPr>
          <a:xfrm>
            <a:off x="548640" y="6400800"/>
            <a:ext cx="11064240" cy="0"/>
          </a:xfrm>
          <a:prstGeom prst="line">
            <a:avLst/>
          </a:prstGeom>
          <a:noFill/>
          <a:ln w="6350">
            <a:solidFill>
              <a:srgbClr val="1E2A40"/>
            </a:solidFill>
            <a:prstDash val="solid"/>
          </a:ln>
        </p:spPr>
      </p:sp>
      <p:sp>
        <p:nvSpPr>
          <p:cNvPr id="141" name="Text 139"/>
          <p:cNvSpPr/>
          <p:nvPr/>
        </p:nvSpPr>
        <p:spPr>
          <a:xfrm>
            <a:off x="548640" y="6492240"/>
            <a:ext cx="73152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spc="200" kern="0" dirty="0">
                <a:solidFill>
                  <a:srgbClr val="8896AE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CONFIDENTIAL · X8FLOW MANAGED OPERATIONS</a:t>
            </a:r>
            <a:endParaRPr lang="en-US" sz="800" dirty="0"/>
          </a:p>
        </p:txBody>
      </p:sp>
      <p:sp>
        <p:nvSpPr>
          <p:cNvPr id="142" name="Text 140"/>
          <p:cNvSpPr/>
          <p:nvPr/>
        </p:nvSpPr>
        <p:spPr>
          <a:xfrm>
            <a:off x="9144000" y="6492240"/>
            <a:ext cx="24688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spc="200" kern="0" dirty="0">
                <a:solidFill>
                  <a:srgbClr val="8896AE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02 / 08</a:t>
            </a:r>
            <a:endParaRPr lang="en-US" sz="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80E1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274320" y="27432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3" name="Shape 1"/>
          <p:cNvSpPr/>
          <p:nvPr/>
        </p:nvSpPr>
        <p:spPr>
          <a:xfrm>
            <a:off x="274320" y="109728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4" name="Shape 2"/>
          <p:cNvSpPr/>
          <p:nvPr/>
        </p:nvSpPr>
        <p:spPr>
          <a:xfrm>
            <a:off x="274320" y="192024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5" name="Shape 3"/>
          <p:cNvSpPr/>
          <p:nvPr/>
        </p:nvSpPr>
        <p:spPr>
          <a:xfrm>
            <a:off x="274320" y="274320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6" name="Shape 4"/>
          <p:cNvSpPr/>
          <p:nvPr/>
        </p:nvSpPr>
        <p:spPr>
          <a:xfrm>
            <a:off x="274320" y="356616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7" name="Shape 5"/>
          <p:cNvSpPr/>
          <p:nvPr/>
        </p:nvSpPr>
        <p:spPr>
          <a:xfrm>
            <a:off x="274320" y="438912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8" name="Shape 6"/>
          <p:cNvSpPr/>
          <p:nvPr/>
        </p:nvSpPr>
        <p:spPr>
          <a:xfrm>
            <a:off x="274320" y="521208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9" name="Shape 7"/>
          <p:cNvSpPr/>
          <p:nvPr/>
        </p:nvSpPr>
        <p:spPr>
          <a:xfrm>
            <a:off x="274320" y="603504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10" name="Shape 8"/>
          <p:cNvSpPr/>
          <p:nvPr/>
        </p:nvSpPr>
        <p:spPr>
          <a:xfrm>
            <a:off x="1143000" y="27432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11" name="Shape 9"/>
          <p:cNvSpPr/>
          <p:nvPr/>
        </p:nvSpPr>
        <p:spPr>
          <a:xfrm>
            <a:off x="1143000" y="109728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12" name="Shape 10"/>
          <p:cNvSpPr/>
          <p:nvPr/>
        </p:nvSpPr>
        <p:spPr>
          <a:xfrm>
            <a:off x="1143000" y="192024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13" name="Shape 11"/>
          <p:cNvSpPr/>
          <p:nvPr/>
        </p:nvSpPr>
        <p:spPr>
          <a:xfrm>
            <a:off x="1143000" y="274320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14" name="Shape 12"/>
          <p:cNvSpPr/>
          <p:nvPr/>
        </p:nvSpPr>
        <p:spPr>
          <a:xfrm>
            <a:off x="1143000" y="356616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15" name="Shape 13"/>
          <p:cNvSpPr/>
          <p:nvPr/>
        </p:nvSpPr>
        <p:spPr>
          <a:xfrm>
            <a:off x="1143000" y="438912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16" name="Shape 14"/>
          <p:cNvSpPr/>
          <p:nvPr/>
        </p:nvSpPr>
        <p:spPr>
          <a:xfrm>
            <a:off x="1143000" y="521208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17" name="Shape 15"/>
          <p:cNvSpPr/>
          <p:nvPr/>
        </p:nvSpPr>
        <p:spPr>
          <a:xfrm>
            <a:off x="1143000" y="603504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18" name="Shape 16"/>
          <p:cNvSpPr/>
          <p:nvPr/>
        </p:nvSpPr>
        <p:spPr>
          <a:xfrm>
            <a:off x="2011680" y="27432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19" name="Shape 17"/>
          <p:cNvSpPr/>
          <p:nvPr/>
        </p:nvSpPr>
        <p:spPr>
          <a:xfrm>
            <a:off x="2011680" y="109728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20" name="Shape 18"/>
          <p:cNvSpPr/>
          <p:nvPr/>
        </p:nvSpPr>
        <p:spPr>
          <a:xfrm>
            <a:off x="2011680" y="192024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21" name="Shape 19"/>
          <p:cNvSpPr/>
          <p:nvPr/>
        </p:nvSpPr>
        <p:spPr>
          <a:xfrm>
            <a:off x="2011680" y="274320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22" name="Shape 20"/>
          <p:cNvSpPr/>
          <p:nvPr/>
        </p:nvSpPr>
        <p:spPr>
          <a:xfrm>
            <a:off x="2011680" y="356616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23" name="Shape 21"/>
          <p:cNvSpPr/>
          <p:nvPr/>
        </p:nvSpPr>
        <p:spPr>
          <a:xfrm>
            <a:off x="2011680" y="438912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24" name="Shape 22"/>
          <p:cNvSpPr/>
          <p:nvPr/>
        </p:nvSpPr>
        <p:spPr>
          <a:xfrm>
            <a:off x="2011680" y="521208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25" name="Shape 23"/>
          <p:cNvSpPr/>
          <p:nvPr/>
        </p:nvSpPr>
        <p:spPr>
          <a:xfrm>
            <a:off x="2011680" y="603504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26" name="Shape 24"/>
          <p:cNvSpPr/>
          <p:nvPr/>
        </p:nvSpPr>
        <p:spPr>
          <a:xfrm>
            <a:off x="2880360" y="27432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27" name="Shape 25"/>
          <p:cNvSpPr/>
          <p:nvPr/>
        </p:nvSpPr>
        <p:spPr>
          <a:xfrm>
            <a:off x="2880360" y="109728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28" name="Shape 26"/>
          <p:cNvSpPr/>
          <p:nvPr/>
        </p:nvSpPr>
        <p:spPr>
          <a:xfrm>
            <a:off x="2880360" y="192024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29" name="Shape 27"/>
          <p:cNvSpPr/>
          <p:nvPr/>
        </p:nvSpPr>
        <p:spPr>
          <a:xfrm>
            <a:off x="2880360" y="274320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30" name="Shape 28"/>
          <p:cNvSpPr/>
          <p:nvPr/>
        </p:nvSpPr>
        <p:spPr>
          <a:xfrm>
            <a:off x="2880360" y="356616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31" name="Shape 29"/>
          <p:cNvSpPr/>
          <p:nvPr/>
        </p:nvSpPr>
        <p:spPr>
          <a:xfrm>
            <a:off x="2880360" y="438912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32" name="Shape 30"/>
          <p:cNvSpPr/>
          <p:nvPr/>
        </p:nvSpPr>
        <p:spPr>
          <a:xfrm>
            <a:off x="2880360" y="521208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33" name="Shape 31"/>
          <p:cNvSpPr/>
          <p:nvPr/>
        </p:nvSpPr>
        <p:spPr>
          <a:xfrm>
            <a:off x="2880360" y="603504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34" name="Shape 32"/>
          <p:cNvSpPr/>
          <p:nvPr/>
        </p:nvSpPr>
        <p:spPr>
          <a:xfrm>
            <a:off x="3749040" y="27432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35" name="Shape 33"/>
          <p:cNvSpPr/>
          <p:nvPr/>
        </p:nvSpPr>
        <p:spPr>
          <a:xfrm>
            <a:off x="3749040" y="109728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36" name="Shape 34"/>
          <p:cNvSpPr/>
          <p:nvPr/>
        </p:nvSpPr>
        <p:spPr>
          <a:xfrm>
            <a:off x="3749040" y="192024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37" name="Shape 35"/>
          <p:cNvSpPr/>
          <p:nvPr/>
        </p:nvSpPr>
        <p:spPr>
          <a:xfrm>
            <a:off x="3749040" y="274320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38" name="Shape 36"/>
          <p:cNvSpPr/>
          <p:nvPr/>
        </p:nvSpPr>
        <p:spPr>
          <a:xfrm>
            <a:off x="3749040" y="356616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39" name="Shape 37"/>
          <p:cNvSpPr/>
          <p:nvPr/>
        </p:nvSpPr>
        <p:spPr>
          <a:xfrm>
            <a:off x="3749040" y="438912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40" name="Shape 38"/>
          <p:cNvSpPr/>
          <p:nvPr/>
        </p:nvSpPr>
        <p:spPr>
          <a:xfrm>
            <a:off x="3749040" y="521208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41" name="Shape 39"/>
          <p:cNvSpPr/>
          <p:nvPr/>
        </p:nvSpPr>
        <p:spPr>
          <a:xfrm>
            <a:off x="3749040" y="603504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42" name="Shape 40"/>
          <p:cNvSpPr/>
          <p:nvPr/>
        </p:nvSpPr>
        <p:spPr>
          <a:xfrm>
            <a:off x="4617720" y="27432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43" name="Shape 41"/>
          <p:cNvSpPr/>
          <p:nvPr/>
        </p:nvSpPr>
        <p:spPr>
          <a:xfrm>
            <a:off x="4617720" y="109728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44" name="Shape 42"/>
          <p:cNvSpPr/>
          <p:nvPr/>
        </p:nvSpPr>
        <p:spPr>
          <a:xfrm>
            <a:off x="4617720" y="192024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45" name="Shape 43"/>
          <p:cNvSpPr/>
          <p:nvPr/>
        </p:nvSpPr>
        <p:spPr>
          <a:xfrm>
            <a:off x="4617720" y="274320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46" name="Shape 44"/>
          <p:cNvSpPr/>
          <p:nvPr/>
        </p:nvSpPr>
        <p:spPr>
          <a:xfrm>
            <a:off x="4617720" y="356616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47" name="Shape 45"/>
          <p:cNvSpPr/>
          <p:nvPr/>
        </p:nvSpPr>
        <p:spPr>
          <a:xfrm>
            <a:off x="4617720" y="438912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48" name="Shape 46"/>
          <p:cNvSpPr/>
          <p:nvPr/>
        </p:nvSpPr>
        <p:spPr>
          <a:xfrm>
            <a:off x="4617720" y="521208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49" name="Shape 47"/>
          <p:cNvSpPr/>
          <p:nvPr/>
        </p:nvSpPr>
        <p:spPr>
          <a:xfrm>
            <a:off x="4617720" y="603504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50" name="Shape 48"/>
          <p:cNvSpPr/>
          <p:nvPr/>
        </p:nvSpPr>
        <p:spPr>
          <a:xfrm>
            <a:off x="5486400" y="27432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51" name="Shape 49"/>
          <p:cNvSpPr/>
          <p:nvPr/>
        </p:nvSpPr>
        <p:spPr>
          <a:xfrm>
            <a:off x="5486400" y="109728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52" name="Shape 50"/>
          <p:cNvSpPr/>
          <p:nvPr/>
        </p:nvSpPr>
        <p:spPr>
          <a:xfrm>
            <a:off x="5486400" y="192024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53" name="Shape 51"/>
          <p:cNvSpPr/>
          <p:nvPr/>
        </p:nvSpPr>
        <p:spPr>
          <a:xfrm>
            <a:off x="5486400" y="274320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54" name="Shape 52"/>
          <p:cNvSpPr/>
          <p:nvPr/>
        </p:nvSpPr>
        <p:spPr>
          <a:xfrm>
            <a:off x="5486400" y="356616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55" name="Shape 53"/>
          <p:cNvSpPr/>
          <p:nvPr/>
        </p:nvSpPr>
        <p:spPr>
          <a:xfrm>
            <a:off x="5486400" y="438912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56" name="Shape 54"/>
          <p:cNvSpPr/>
          <p:nvPr/>
        </p:nvSpPr>
        <p:spPr>
          <a:xfrm>
            <a:off x="5486400" y="521208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57" name="Shape 55"/>
          <p:cNvSpPr/>
          <p:nvPr/>
        </p:nvSpPr>
        <p:spPr>
          <a:xfrm>
            <a:off x="5486400" y="603504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58" name="Shape 56"/>
          <p:cNvSpPr/>
          <p:nvPr/>
        </p:nvSpPr>
        <p:spPr>
          <a:xfrm>
            <a:off x="6355080" y="27432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59" name="Shape 57"/>
          <p:cNvSpPr/>
          <p:nvPr/>
        </p:nvSpPr>
        <p:spPr>
          <a:xfrm>
            <a:off x="6355080" y="109728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60" name="Shape 58"/>
          <p:cNvSpPr/>
          <p:nvPr/>
        </p:nvSpPr>
        <p:spPr>
          <a:xfrm>
            <a:off x="6355080" y="192024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61" name="Shape 59"/>
          <p:cNvSpPr/>
          <p:nvPr/>
        </p:nvSpPr>
        <p:spPr>
          <a:xfrm>
            <a:off x="6355080" y="274320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62" name="Shape 60"/>
          <p:cNvSpPr/>
          <p:nvPr/>
        </p:nvSpPr>
        <p:spPr>
          <a:xfrm>
            <a:off x="6355080" y="356616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63" name="Shape 61"/>
          <p:cNvSpPr/>
          <p:nvPr/>
        </p:nvSpPr>
        <p:spPr>
          <a:xfrm>
            <a:off x="6355080" y="438912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64" name="Shape 62"/>
          <p:cNvSpPr/>
          <p:nvPr/>
        </p:nvSpPr>
        <p:spPr>
          <a:xfrm>
            <a:off x="6355080" y="521208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65" name="Shape 63"/>
          <p:cNvSpPr/>
          <p:nvPr/>
        </p:nvSpPr>
        <p:spPr>
          <a:xfrm>
            <a:off x="6355080" y="603504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66" name="Shape 64"/>
          <p:cNvSpPr/>
          <p:nvPr/>
        </p:nvSpPr>
        <p:spPr>
          <a:xfrm>
            <a:off x="7223760" y="27432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67" name="Shape 65"/>
          <p:cNvSpPr/>
          <p:nvPr/>
        </p:nvSpPr>
        <p:spPr>
          <a:xfrm>
            <a:off x="7223760" y="109728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68" name="Shape 66"/>
          <p:cNvSpPr/>
          <p:nvPr/>
        </p:nvSpPr>
        <p:spPr>
          <a:xfrm>
            <a:off x="7223760" y="192024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69" name="Shape 67"/>
          <p:cNvSpPr/>
          <p:nvPr/>
        </p:nvSpPr>
        <p:spPr>
          <a:xfrm>
            <a:off x="7223760" y="274320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70" name="Shape 68"/>
          <p:cNvSpPr/>
          <p:nvPr/>
        </p:nvSpPr>
        <p:spPr>
          <a:xfrm>
            <a:off x="7223760" y="356616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71" name="Shape 69"/>
          <p:cNvSpPr/>
          <p:nvPr/>
        </p:nvSpPr>
        <p:spPr>
          <a:xfrm>
            <a:off x="7223760" y="438912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72" name="Shape 70"/>
          <p:cNvSpPr/>
          <p:nvPr/>
        </p:nvSpPr>
        <p:spPr>
          <a:xfrm>
            <a:off x="7223760" y="521208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73" name="Shape 71"/>
          <p:cNvSpPr/>
          <p:nvPr/>
        </p:nvSpPr>
        <p:spPr>
          <a:xfrm>
            <a:off x="7223760" y="603504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74" name="Shape 72"/>
          <p:cNvSpPr/>
          <p:nvPr/>
        </p:nvSpPr>
        <p:spPr>
          <a:xfrm>
            <a:off x="8092440" y="27432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75" name="Shape 73"/>
          <p:cNvSpPr/>
          <p:nvPr/>
        </p:nvSpPr>
        <p:spPr>
          <a:xfrm>
            <a:off x="8092440" y="109728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76" name="Shape 74"/>
          <p:cNvSpPr/>
          <p:nvPr/>
        </p:nvSpPr>
        <p:spPr>
          <a:xfrm>
            <a:off x="8092440" y="192024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77" name="Shape 75"/>
          <p:cNvSpPr/>
          <p:nvPr/>
        </p:nvSpPr>
        <p:spPr>
          <a:xfrm>
            <a:off x="8092440" y="274320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78" name="Shape 76"/>
          <p:cNvSpPr/>
          <p:nvPr/>
        </p:nvSpPr>
        <p:spPr>
          <a:xfrm>
            <a:off x="8092440" y="356616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79" name="Shape 77"/>
          <p:cNvSpPr/>
          <p:nvPr/>
        </p:nvSpPr>
        <p:spPr>
          <a:xfrm>
            <a:off x="8092440" y="438912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80" name="Shape 78"/>
          <p:cNvSpPr/>
          <p:nvPr/>
        </p:nvSpPr>
        <p:spPr>
          <a:xfrm>
            <a:off x="8092440" y="521208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81" name="Shape 79"/>
          <p:cNvSpPr/>
          <p:nvPr/>
        </p:nvSpPr>
        <p:spPr>
          <a:xfrm>
            <a:off x="8092440" y="603504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82" name="Shape 80"/>
          <p:cNvSpPr/>
          <p:nvPr/>
        </p:nvSpPr>
        <p:spPr>
          <a:xfrm>
            <a:off x="8961120" y="27432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83" name="Shape 81"/>
          <p:cNvSpPr/>
          <p:nvPr/>
        </p:nvSpPr>
        <p:spPr>
          <a:xfrm>
            <a:off x="8961120" y="109728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84" name="Shape 82"/>
          <p:cNvSpPr/>
          <p:nvPr/>
        </p:nvSpPr>
        <p:spPr>
          <a:xfrm>
            <a:off x="8961120" y="192024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85" name="Shape 83"/>
          <p:cNvSpPr/>
          <p:nvPr/>
        </p:nvSpPr>
        <p:spPr>
          <a:xfrm>
            <a:off x="8961120" y="274320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86" name="Shape 84"/>
          <p:cNvSpPr/>
          <p:nvPr/>
        </p:nvSpPr>
        <p:spPr>
          <a:xfrm>
            <a:off x="8961120" y="356616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87" name="Shape 85"/>
          <p:cNvSpPr/>
          <p:nvPr/>
        </p:nvSpPr>
        <p:spPr>
          <a:xfrm>
            <a:off x="8961120" y="438912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88" name="Shape 86"/>
          <p:cNvSpPr/>
          <p:nvPr/>
        </p:nvSpPr>
        <p:spPr>
          <a:xfrm>
            <a:off x="8961120" y="521208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89" name="Shape 87"/>
          <p:cNvSpPr/>
          <p:nvPr/>
        </p:nvSpPr>
        <p:spPr>
          <a:xfrm>
            <a:off x="8961120" y="603504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90" name="Shape 88"/>
          <p:cNvSpPr/>
          <p:nvPr/>
        </p:nvSpPr>
        <p:spPr>
          <a:xfrm>
            <a:off x="9829800" y="27432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91" name="Shape 89"/>
          <p:cNvSpPr/>
          <p:nvPr/>
        </p:nvSpPr>
        <p:spPr>
          <a:xfrm>
            <a:off x="9829800" y="109728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92" name="Shape 90"/>
          <p:cNvSpPr/>
          <p:nvPr/>
        </p:nvSpPr>
        <p:spPr>
          <a:xfrm>
            <a:off x="9829800" y="192024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93" name="Shape 91"/>
          <p:cNvSpPr/>
          <p:nvPr/>
        </p:nvSpPr>
        <p:spPr>
          <a:xfrm>
            <a:off x="9829800" y="274320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94" name="Shape 92"/>
          <p:cNvSpPr/>
          <p:nvPr/>
        </p:nvSpPr>
        <p:spPr>
          <a:xfrm>
            <a:off x="9829800" y="356616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95" name="Shape 93"/>
          <p:cNvSpPr/>
          <p:nvPr/>
        </p:nvSpPr>
        <p:spPr>
          <a:xfrm>
            <a:off x="9829800" y="438912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96" name="Shape 94"/>
          <p:cNvSpPr/>
          <p:nvPr/>
        </p:nvSpPr>
        <p:spPr>
          <a:xfrm>
            <a:off x="9829800" y="521208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97" name="Shape 95"/>
          <p:cNvSpPr/>
          <p:nvPr/>
        </p:nvSpPr>
        <p:spPr>
          <a:xfrm>
            <a:off x="9829800" y="603504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98" name="Shape 96"/>
          <p:cNvSpPr/>
          <p:nvPr/>
        </p:nvSpPr>
        <p:spPr>
          <a:xfrm>
            <a:off x="10698480" y="27432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99" name="Shape 97"/>
          <p:cNvSpPr/>
          <p:nvPr/>
        </p:nvSpPr>
        <p:spPr>
          <a:xfrm>
            <a:off x="10698480" y="109728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100" name="Shape 98"/>
          <p:cNvSpPr/>
          <p:nvPr/>
        </p:nvSpPr>
        <p:spPr>
          <a:xfrm>
            <a:off x="10698480" y="192024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101" name="Shape 99"/>
          <p:cNvSpPr/>
          <p:nvPr/>
        </p:nvSpPr>
        <p:spPr>
          <a:xfrm>
            <a:off x="10698480" y="274320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102" name="Shape 100"/>
          <p:cNvSpPr/>
          <p:nvPr/>
        </p:nvSpPr>
        <p:spPr>
          <a:xfrm>
            <a:off x="10698480" y="356616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103" name="Shape 101"/>
          <p:cNvSpPr/>
          <p:nvPr/>
        </p:nvSpPr>
        <p:spPr>
          <a:xfrm>
            <a:off x="10698480" y="438912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104" name="Shape 102"/>
          <p:cNvSpPr/>
          <p:nvPr/>
        </p:nvSpPr>
        <p:spPr>
          <a:xfrm>
            <a:off x="10698480" y="521208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105" name="Shape 103"/>
          <p:cNvSpPr/>
          <p:nvPr/>
        </p:nvSpPr>
        <p:spPr>
          <a:xfrm>
            <a:off x="10698480" y="603504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106" name="Shape 104"/>
          <p:cNvSpPr/>
          <p:nvPr/>
        </p:nvSpPr>
        <p:spPr>
          <a:xfrm>
            <a:off x="11567160" y="27432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107" name="Shape 105"/>
          <p:cNvSpPr/>
          <p:nvPr/>
        </p:nvSpPr>
        <p:spPr>
          <a:xfrm>
            <a:off x="11567160" y="109728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108" name="Shape 106"/>
          <p:cNvSpPr/>
          <p:nvPr/>
        </p:nvSpPr>
        <p:spPr>
          <a:xfrm>
            <a:off x="11567160" y="192024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109" name="Shape 107"/>
          <p:cNvSpPr/>
          <p:nvPr/>
        </p:nvSpPr>
        <p:spPr>
          <a:xfrm>
            <a:off x="11567160" y="274320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110" name="Shape 108"/>
          <p:cNvSpPr/>
          <p:nvPr/>
        </p:nvSpPr>
        <p:spPr>
          <a:xfrm>
            <a:off x="11567160" y="356616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111" name="Shape 109"/>
          <p:cNvSpPr/>
          <p:nvPr/>
        </p:nvSpPr>
        <p:spPr>
          <a:xfrm>
            <a:off x="11567160" y="438912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112" name="Shape 110"/>
          <p:cNvSpPr/>
          <p:nvPr/>
        </p:nvSpPr>
        <p:spPr>
          <a:xfrm>
            <a:off x="11567160" y="521208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113" name="Shape 111"/>
          <p:cNvSpPr/>
          <p:nvPr/>
        </p:nvSpPr>
        <p:spPr>
          <a:xfrm>
            <a:off x="11567160" y="603504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114" name="Shape 112"/>
          <p:cNvSpPr/>
          <p:nvPr/>
        </p:nvSpPr>
        <p:spPr>
          <a:xfrm>
            <a:off x="548640" y="457200"/>
            <a:ext cx="411480" cy="365760"/>
          </a:xfrm>
          <a:prstGeom prst="rect">
            <a:avLst/>
          </a:prstGeom>
          <a:solidFill>
            <a:srgbClr val="DEFF9A"/>
          </a:solidFill>
          <a:ln/>
        </p:spPr>
      </p:sp>
      <p:sp>
        <p:nvSpPr>
          <p:cNvPr id="115" name="Text 113"/>
          <p:cNvSpPr/>
          <p:nvPr/>
        </p:nvSpPr>
        <p:spPr>
          <a:xfrm>
            <a:off x="548640" y="457200"/>
            <a:ext cx="4114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80E1A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X8</a:t>
            </a:r>
            <a:endParaRPr lang="en-US" sz="1400" dirty="0"/>
          </a:p>
        </p:txBody>
      </p:sp>
      <p:sp>
        <p:nvSpPr>
          <p:cNvPr id="116" name="Text 114"/>
          <p:cNvSpPr/>
          <p:nvPr/>
        </p:nvSpPr>
        <p:spPr>
          <a:xfrm>
            <a:off x="1051560" y="457200"/>
            <a:ext cx="3657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8896AE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x8flow / brasília</a:t>
            </a:r>
            <a:endParaRPr lang="en-US" sz="900" dirty="0"/>
          </a:p>
        </p:txBody>
      </p:sp>
      <p:sp>
        <p:nvSpPr>
          <p:cNvPr id="117" name="Text 115"/>
          <p:cNvSpPr/>
          <p:nvPr/>
        </p:nvSpPr>
        <p:spPr>
          <a:xfrm>
            <a:off x="7315200" y="502920"/>
            <a:ext cx="4572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spc="300" kern="0" dirty="0">
                <a:solidFill>
                  <a:srgbClr val="DEFF9A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MANAGED OPERATION FRAMEWORK</a:t>
            </a:r>
            <a:endParaRPr lang="en-US" sz="900" dirty="0"/>
          </a:p>
        </p:txBody>
      </p:sp>
      <p:sp>
        <p:nvSpPr>
          <p:cNvPr id="118" name="Text 116"/>
          <p:cNvSpPr/>
          <p:nvPr/>
        </p:nvSpPr>
        <p:spPr>
          <a:xfrm>
            <a:off x="548640" y="1188720"/>
            <a:ext cx="109728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spc="-100" kern="0" dirty="0">
                <a:solidFill>
                  <a:srgbClr val="F2F5FA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Não vendemos software.</a:t>
            </a:r>
            <a:endParaRPr lang="en-US" sz="3200" dirty="0"/>
          </a:p>
        </p:txBody>
      </p:sp>
      <p:sp>
        <p:nvSpPr>
          <p:cNvPr id="119" name="Text 117"/>
          <p:cNvSpPr/>
          <p:nvPr/>
        </p:nvSpPr>
        <p:spPr>
          <a:xfrm>
            <a:off x="548640" y="169164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i="1" spc="-100" kern="0" dirty="0">
                <a:solidFill>
                  <a:srgbClr val="8896AE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Executamos a operação por você.</a:t>
            </a:r>
            <a:endParaRPr lang="en-US" sz="3200" dirty="0"/>
          </a:p>
        </p:txBody>
      </p:sp>
      <p:sp>
        <p:nvSpPr>
          <p:cNvPr id="120" name="Shape 118"/>
          <p:cNvSpPr/>
          <p:nvPr/>
        </p:nvSpPr>
        <p:spPr>
          <a:xfrm>
            <a:off x="548640" y="2651760"/>
            <a:ext cx="3520440" cy="3383280"/>
          </a:xfrm>
          <a:prstGeom prst="rect">
            <a:avLst/>
          </a:prstGeom>
          <a:solidFill>
            <a:srgbClr val="0F1626"/>
          </a:solidFill>
          <a:ln w="6350">
            <a:solidFill>
              <a:srgbClr val="1E2A40"/>
            </a:solidFill>
            <a:prstDash val="solid"/>
          </a:ln>
        </p:spPr>
      </p:sp>
      <p:sp>
        <p:nvSpPr>
          <p:cNvPr id="121" name="Text 119"/>
          <p:cNvSpPr/>
          <p:nvPr/>
        </p:nvSpPr>
        <p:spPr>
          <a:xfrm>
            <a:off x="868680" y="2788920"/>
            <a:ext cx="18288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400" spc="-200" kern="0" dirty="0">
                <a:solidFill>
                  <a:srgbClr val="DEFF9A">
                    <a:alpha val="70000"/>
                  </a:srgbClr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01</a:t>
            </a:r>
            <a:endParaRPr lang="en-US" sz="4400" dirty="0"/>
          </a:p>
        </p:txBody>
      </p:sp>
      <p:sp>
        <p:nvSpPr>
          <p:cNvPr id="122" name="Text 120"/>
          <p:cNvSpPr/>
          <p:nvPr/>
        </p:nvSpPr>
        <p:spPr>
          <a:xfrm>
            <a:off x="1920240" y="2971800"/>
            <a:ext cx="20116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spc="200" kern="0" dirty="0">
                <a:solidFill>
                  <a:srgbClr val="8896AE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KYC.RES</a:t>
            </a:r>
            <a:endParaRPr lang="en-US" sz="900" dirty="0"/>
          </a:p>
        </p:txBody>
      </p:sp>
      <p:sp>
        <p:nvSpPr>
          <p:cNvPr id="123" name="Text 121"/>
          <p:cNvSpPr/>
          <p:nvPr/>
        </p:nvSpPr>
        <p:spPr>
          <a:xfrm>
            <a:off x="868680" y="3749040"/>
            <a:ext cx="292608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1600" dirty="0">
                <a:solidFill>
                  <a:srgbClr val="F2F5FA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Resolução de Identidade &amp; Higienização KYC</a:t>
            </a:r>
            <a:endParaRPr lang="en-US" sz="1600" dirty="0"/>
          </a:p>
        </p:txBody>
      </p:sp>
      <p:sp>
        <p:nvSpPr>
          <p:cNvPr id="124" name="Shape 122"/>
          <p:cNvSpPr/>
          <p:nvPr/>
        </p:nvSpPr>
        <p:spPr>
          <a:xfrm>
            <a:off x="868680" y="4754880"/>
            <a:ext cx="2926080" cy="0"/>
          </a:xfrm>
          <a:prstGeom prst="line">
            <a:avLst/>
          </a:prstGeom>
          <a:noFill/>
          <a:ln w="6350">
            <a:solidFill>
              <a:srgbClr val="1E2A40"/>
            </a:solidFill>
            <a:prstDash val="solid"/>
          </a:ln>
        </p:spPr>
      </p:sp>
      <p:sp>
        <p:nvSpPr>
          <p:cNvPr id="125" name="Text 123"/>
          <p:cNvSpPr/>
          <p:nvPr/>
        </p:nvSpPr>
        <p:spPr>
          <a:xfrm>
            <a:off x="868680" y="4892040"/>
            <a:ext cx="292608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1100" dirty="0">
                <a:solidFill>
                  <a:srgbClr val="8896AE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Engenheiros de dados validam perfis e constroem matriz de audiência limpa, juridicamente compatível e de alta afinidade.</a:t>
            </a:r>
            <a:endParaRPr lang="en-US" sz="1100" dirty="0"/>
          </a:p>
        </p:txBody>
      </p:sp>
      <p:sp>
        <p:nvSpPr>
          <p:cNvPr id="126" name="Shape 124"/>
          <p:cNvSpPr/>
          <p:nvPr/>
        </p:nvSpPr>
        <p:spPr>
          <a:xfrm>
            <a:off x="4251960" y="2651760"/>
            <a:ext cx="3520440" cy="3383280"/>
          </a:xfrm>
          <a:prstGeom prst="rect">
            <a:avLst/>
          </a:prstGeom>
          <a:solidFill>
            <a:srgbClr val="0F1626"/>
          </a:solidFill>
          <a:ln w="6350">
            <a:solidFill>
              <a:srgbClr val="1E2A40"/>
            </a:solidFill>
            <a:prstDash val="solid"/>
          </a:ln>
        </p:spPr>
      </p:sp>
      <p:sp>
        <p:nvSpPr>
          <p:cNvPr id="127" name="Text 125"/>
          <p:cNvSpPr/>
          <p:nvPr/>
        </p:nvSpPr>
        <p:spPr>
          <a:xfrm>
            <a:off x="4572000" y="2788920"/>
            <a:ext cx="18288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400" spc="-200" kern="0" dirty="0">
                <a:solidFill>
                  <a:srgbClr val="DEFF9A">
                    <a:alpha val="70000"/>
                  </a:srgbClr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02</a:t>
            </a:r>
            <a:endParaRPr lang="en-US" sz="4400" dirty="0"/>
          </a:p>
        </p:txBody>
      </p:sp>
      <p:sp>
        <p:nvSpPr>
          <p:cNvPr id="128" name="Text 126"/>
          <p:cNvSpPr/>
          <p:nvPr/>
        </p:nvSpPr>
        <p:spPr>
          <a:xfrm>
            <a:off x="5623560" y="2971800"/>
            <a:ext cx="20116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spc="200" kern="0" dirty="0">
                <a:solidFill>
                  <a:srgbClr val="8896AE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AI.CONTENT</a:t>
            </a:r>
            <a:endParaRPr lang="en-US" sz="900" dirty="0"/>
          </a:p>
        </p:txBody>
      </p:sp>
      <p:sp>
        <p:nvSpPr>
          <p:cNvPr id="129" name="Text 127"/>
          <p:cNvSpPr/>
          <p:nvPr/>
        </p:nvSpPr>
        <p:spPr>
          <a:xfrm>
            <a:off x="4572000" y="3749040"/>
            <a:ext cx="292608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1600" dirty="0">
                <a:solidFill>
                  <a:srgbClr val="F2F5FA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Criação de Conteúdo Adaptativo por IA</a:t>
            </a:r>
            <a:endParaRPr lang="en-US" sz="1600" dirty="0"/>
          </a:p>
        </p:txBody>
      </p:sp>
      <p:sp>
        <p:nvSpPr>
          <p:cNvPr id="130" name="Shape 128"/>
          <p:cNvSpPr/>
          <p:nvPr/>
        </p:nvSpPr>
        <p:spPr>
          <a:xfrm>
            <a:off x="4572000" y="4754880"/>
            <a:ext cx="2926080" cy="0"/>
          </a:xfrm>
          <a:prstGeom prst="line">
            <a:avLst/>
          </a:prstGeom>
          <a:noFill/>
          <a:ln w="6350">
            <a:solidFill>
              <a:srgbClr val="1E2A40"/>
            </a:solidFill>
            <a:prstDash val="solid"/>
          </a:ln>
        </p:spPr>
      </p:sp>
      <p:sp>
        <p:nvSpPr>
          <p:cNvPr id="131" name="Text 129"/>
          <p:cNvSpPr/>
          <p:nvPr/>
        </p:nvSpPr>
        <p:spPr>
          <a:xfrm>
            <a:off x="4572000" y="4892040"/>
            <a:ext cx="292608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1100" dirty="0">
                <a:solidFill>
                  <a:srgbClr val="8896AE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Modelos proprietários adaptam narrativa, tom e gatilhos semânticos para clusters demográficos específicos.</a:t>
            </a:r>
            <a:endParaRPr lang="en-US" sz="1100" dirty="0"/>
          </a:p>
        </p:txBody>
      </p:sp>
      <p:sp>
        <p:nvSpPr>
          <p:cNvPr id="132" name="Shape 130"/>
          <p:cNvSpPr/>
          <p:nvPr/>
        </p:nvSpPr>
        <p:spPr>
          <a:xfrm>
            <a:off x="7955280" y="2651760"/>
            <a:ext cx="3520440" cy="3383280"/>
          </a:xfrm>
          <a:prstGeom prst="rect">
            <a:avLst/>
          </a:prstGeom>
          <a:solidFill>
            <a:srgbClr val="0F1626"/>
          </a:solidFill>
          <a:ln w="6350">
            <a:solidFill>
              <a:srgbClr val="1E2A40"/>
            </a:solidFill>
            <a:prstDash val="solid"/>
          </a:ln>
        </p:spPr>
      </p:sp>
      <p:sp>
        <p:nvSpPr>
          <p:cNvPr id="133" name="Text 131"/>
          <p:cNvSpPr/>
          <p:nvPr/>
        </p:nvSpPr>
        <p:spPr>
          <a:xfrm>
            <a:off x="8275320" y="2788920"/>
            <a:ext cx="18288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400" spc="-200" kern="0" dirty="0">
                <a:solidFill>
                  <a:srgbClr val="DEFF9A">
                    <a:alpha val="70000"/>
                  </a:srgbClr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03</a:t>
            </a:r>
            <a:endParaRPr lang="en-US" sz="4400" dirty="0"/>
          </a:p>
        </p:txBody>
      </p:sp>
      <p:sp>
        <p:nvSpPr>
          <p:cNvPr id="134" name="Text 132"/>
          <p:cNvSpPr/>
          <p:nvPr/>
        </p:nvSpPr>
        <p:spPr>
          <a:xfrm>
            <a:off x="9326880" y="2971800"/>
            <a:ext cx="20116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spc="200" kern="0" dirty="0">
                <a:solidFill>
                  <a:srgbClr val="8896AE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INFRA.WPP</a:t>
            </a:r>
            <a:endParaRPr lang="en-US" sz="900" dirty="0"/>
          </a:p>
        </p:txBody>
      </p:sp>
      <p:sp>
        <p:nvSpPr>
          <p:cNvPr id="135" name="Text 133"/>
          <p:cNvSpPr/>
          <p:nvPr/>
        </p:nvSpPr>
        <p:spPr>
          <a:xfrm>
            <a:off x="8275320" y="3749040"/>
            <a:ext cx="292608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1600" dirty="0">
                <a:solidFill>
                  <a:srgbClr val="F2F5FA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Infraestrutura de Entrega Proprietária</a:t>
            </a:r>
            <a:endParaRPr lang="en-US" sz="1600" dirty="0"/>
          </a:p>
        </p:txBody>
      </p:sp>
      <p:sp>
        <p:nvSpPr>
          <p:cNvPr id="136" name="Shape 134"/>
          <p:cNvSpPr/>
          <p:nvPr/>
        </p:nvSpPr>
        <p:spPr>
          <a:xfrm>
            <a:off x="8275320" y="4754880"/>
            <a:ext cx="2926080" cy="0"/>
          </a:xfrm>
          <a:prstGeom prst="line">
            <a:avLst/>
          </a:prstGeom>
          <a:noFill/>
          <a:ln w="6350">
            <a:solidFill>
              <a:srgbClr val="1E2A40"/>
            </a:solidFill>
            <a:prstDash val="solid"/>
          </a:ln>
        </p:spPr>
      </p:sp>
      <p:sp>
        <p:nvSpPr>
          <p:cNvPr id="137" name="Text 135"/>
          <p:cNvSpPr/>
          <p:nvPr/>
        </p:nvSpPr>
        <p:spPr>
          <a:xfrm>
            <a:off x="8275320" y="4892040"/>
            <a:ext cx="292608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1100" dirty="0">
                <a:solidFill>
                  <a:srgbClr val="8896AE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Roteamento por canais TSE Business e linhas otimizadas garantem alcance máximo sem fricção operacional.</a:t>
            </a:r>
            <a:endParaRPr lang="en-US" sz="1100" dirty="0"/>
          </a:p>
        </p:txBody>
      </p:sp>
      <p:sp>
        <p:nvSpPr>
          <p:cNvPr id="138" name="Shape 136"/>
          <p:cNvSpPr/>
          <p:nvPr/>
        </p:nvSpPr>
        <p:spPr>
          <a:xfrm>
            <a:off x="548640" y="6400800"/>
            <a:ext cx="11064240" cy="0"/>
          </a:xfrm>
          <a:prstGeom prst="line">
            <a:avLst/>
          </a:prstGeom>
          <a:noFill/>
          <a:ln w="6350">
            <a:solidFill>
              <a:srgbClr val="1E2A40"/>
            </a:solidFill>
            <a:prstDash val="solid"/>
          </a:ln>
        </p:spPr>
      </p:sp>
      <p:sp>
        <p:nvSpPr>
          <p:cNvPr id="139" name="Text 137"/>
          <p:cNvSpPr/>
          <p:nvPr/>
        </p:nvSpPr>
        <p:spPr>
          <a:xfrm>
            <a:off x="548640" y="6492240"/>
            <a:ext cx="73152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spc="200" kern="0" dirty="0">
                <a:solidFill>
                  <a:srgbClr val="8896AE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CONFIDENTIAL · X8FLOW MANAGED OPERATIONS</a:t>
            </a:r>
            <a:endParaRPr lang="en-US" sz="800" dirty="0"/>
          </a:p>
        </p:txBody>
      </p:sp>
      <p:sp>
        <p:nvSpPr>
          <p:cNvPr id="140" name="Text 138"/>
          <p:cNvSpPr/>
          <p:nvPr/>
        </p:nvSpPr>
        <p:spPr>
          <a:xfrm>
            <a:off x="9144000" y="6492240"/>
            <a:ext cx="24688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spc="200" kern="0" dirty="0">
                <a:solidFill>
                  <a:srgbClr val="8896AE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03 / 08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80E1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274320" y="27432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3" name="Shape 1"/>
          <p:cNvSpPr/>
          <p:nvPr/>
        </p:nvSpPr>
        <p:spPr>
          <a:xfrm>
            <a:off x="274320" y="109728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4" name="Shape 2"/>
          <p:cNvSpPr/>
          <p:nvPr/>
        </p:nvSpPr>
        <p:spPr>
          <a:xfrm>
            <a:off x="274320" y="192024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5" name="Shape 3"/>
          <p:cNvSpPr/>
          <p:nvPr/>
        </p:nvSpPr>
        <p:spPr>
          <a:xfrm>
            <a:off x="274320" y="274320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6" name="Shape 4"/>
          <p:cNvSpPr/>
          <p:nvPr/>
        </p:nvSpPr>
        <p:spPr>
          <a:xfrm>
            <a:off x="274320" y="356616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7" name="Shape 5"/>
          <p:cNvSpPr/>
          <p:nvPr/>
        </p:nvSpPr>
        <p:spPr>
          <a:xfrm>
            <a:off x="274320" y="438912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8" name="Shape 6"/>
          <p:cNvSpPr/>
          <p:nvPr/>
        </p:nvSpPr>
        <p:spPr>
          <a:xfrm>
            <a:off x="274320" y="521208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9" name="Shape 7"/>
          <p:cNvSpPr/>
          <p:nvPr/>
        </p:nvSpPr>
        <p:spPr>
          <a:xfrm>
            <a:off x="274320" y="603504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10" name="Shape 8"/>
          <p:cNvSpPr/>
          <p:nvPr/>
        </p:nvSpPr>
        <p:spPr>
          <a:xfrm>
            <a:off x="1143000" y="27432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11" name="Shape 9"/>
          <p:cNvSpPr/>
          <p:nvPr/>
        </p:nvSpPr>
        <p:spPr>
          <a:xfrm>
            <a:off x="1143000" y="109728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12" name="Shape 10"/>
          <p:cNvSpPr/>
          <p:nvPr/>
        </p:nvSpPr>
        <p:spPr>
          <a:xfrm>
            <a:off x="1143000" y="192024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13" name="Shape 11"/>
          <p:cNvSpPr/>
          <p:nvPr/>
        </p:nvSpPr>
        <p:spPr>
          <a:xfrm>
            <a:off x="1143000" y="274320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14" name="Shape 12"/>
          <p:cNvSpPr/>
          <p:nvPr/>
        </p:nvSpPr>
        <p:spPr>
          <a:xfrm>
            <a:off x="1143000" y="356616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15" name="Shape 13"/>
          <p:cNvSpPr/>
          <p:nvPr/>
        </p:nvSpPr>
        <p:spPr>
          <a:xfrm>
            <a:off x="1143000" y="438912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16" name="Shape 14"/>
          <p:cNvSpPr/>
          <p:nvPr/>
        </p:nvSpPr>
        <p:spPr>
          <a:xfrm>
            <a:off x="1143000" y="521208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17" name="Shape 15"/>
          <p:cNvSpPr/>
          <p:nvPr/>
        </p:nvSpPr>
        <p:spPr>
          <a:xfrm>
            <a:off x="1143000" y="603504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18" name="Shape 16"/>
          <p:cNvSpPr/>
          <p:nvPr/>
        </p:nvSpPr>
        <p:spPr>
          <a:xfrm>
            <a:off x="2011680" y="27432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19" name="Shape 17"/>
          <p:cNvSpPr/>
          <p:nvPr/>
        </p:nvSpPr>
        <p:spPr>
          <a:xfrm>
            <a:off x="2011680" y="109728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20" name="Shape 18"/>
          <p:cNvSpPr/>
          <p:nvPr/>
        </p:nvSpPr>
        <p:spPr>
          <a:xfrm>
            <a:off x="2011680" y="192024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21" name="Shape 19"/>
          <p:cNvSpPr/>
          <p:nvPr/>
        </p:nvSpPr>
        <p:spPr>
          <a:xfrm>
            <a:off x="2011680" y="274320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22" name="Shape 20"/>
          <p:cNvSpPr/>
          <p:nvPr/>
        </p:nvSpPr>
        <p:spPr>
          <a:xfrm>
            <a:off x="2011680" y="356616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23" name="Shape 21"/>
          <p:cNvSpPr/>
          <p:nvPr/>
        </p:nvSpPr>
        <p:spPr>
          <a:xfrm>
            <a:off x="2011680" y="438912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24" name="Shape 22"/>
          <p:cNvSpPr/>
          <p:nvPr/>
        </p:nvSpPr>
        <p:spPr>
          <a:xfrm>
            <a:off x="2011680" y="521208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25" name="Shape 23"/>
          <p:cNvSpPr/>
          <p:nvPr/>
        </p:nvSpPr>
        <p:spPr>
          <a:xfrm>
            <a:off x="2011680" y="603504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26" name="Shape 24"/>
          <p:cNvSpPr/>
          <p:nvPr/>
        </p:nvSpPr>
        <p:spPr>
          <a:xfrm>
            <a:off x="2880360" y="27432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27" name="Shape 25"/>
          <p:cNvSpPr/>
          <p:nvPr/>
        </p:nvSpPr>
        <p:spPr>
          <a:xfrm>
            <a:off x="2880360" y="109728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28" name="Shape 26"/>
          <p:cNvSpPr/>
          <p:nvPr/>
        </p:nvSpPr>
        <p:spPr>
          <a:xfrm>
            <a:off x="2880360" y="192024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29" name="Shape 27"/>
          <p:cNvSpPr/>
          <p:nvPr/>
        </p:nvSpPr>
        <p:spPr>
          <a:xfrm>
            <a:off x="2880360" y="274320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30" name="Shape 28"/>
          <p:cNvSpPr/>
          <p:nvPr/>
        </p:nvSpPr>
        <p:spPr>
          <a:xfrm>
            <a:off x="2880360" y="356616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31" name="Shape 29"/>
          <p:cNvSpPr/>
          <p:nvPr/>
        </p:nvSpPr>
        <p:spPr>
          <a:xfrm>
            <a:off x="2880360" y="438912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32" name="Shape 30"/>
          <p:cNvSpPr/>
          <p:nvPr/>
        </p:nvSpPr>
        <p:spPr>
          <a:xfrm>
            <a:off x="2880360" y="521208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33" name="Shape 31"/>
          <p:cNvSpPr/>
          <p:nvPr/>
        </p:nvSpPr>
        <p:spPr>
          <a:xfrm>
            <a:off x="2880360" y="603504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34" name="Shape 32"/>
          <p:cNvSpPr/>
          <p:nvPr/>
        </p:nvSpPr>
        <p:spPr>
          <a:xfrm>
            <a:off x="3749040" y="27432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35" name="Shape 33"/>
          <p:cNvSpPr/>
          <p:nvPr/>
        </p:nvSpPr>
        <p:spPr>
          <a:xfrm>
            <a:off x="3749040" y="109728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36" name="Shape 34"/>
          <p:cNvSpPr/>
          <p:nvPr/>
        </p:nvSpPr>
        <p:spPr>
          <a:xfrm>
            <a:off x="3749040" y="192024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37" name="Shape 35"/>
          <p:cNvSpPr/>
          <p:nvPr/>
        </p:nvSpPr>
        <p:spPr>
          <a:xfrm>
            <a:off x="3749040" y="274320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38" name="Shape 36"/>
          <p:cNvSpPr/>
          <p:nvPr/>
        </p:nvSpPr>
        <p:spPr>
          <a:xfrm>
            <a:off x="3749040" y="356616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39" name="Shape 37"/>
          <p:cNvSpPr/>
          <p:nvPr/>
        </p:nvSpPr>
        <p:spPr>
          <a:xfrm>
            <a:off x="3749040" y="438912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40" name="Shape 38"/>
          <p:cNvSpPr/>
          <p:nvPr/>
        </p:nvSpPr>
        <p:spPr>
          <a:xfrm>
            <a:off x="3749040" y="521208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41" name="Shape 39"/>
          <p:cNvSpPr/>
          <p:nvPr/>
        </p:nvSpPr>
        <p:spPr>
          <a:xfrm>
            <a:off x="3749040" y="603504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42" name="Shape 40"/>
          <p:cNvSpPr/>
          <p:nvPr/>
        </p:nvSpPr>
        <p:spPr>
          <a:xfrm>
            <a:off x="4617720" y="27432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43" name="Shape 41"/>
          <p:cNvSpPr/>
          <p:nvPr/>
        </p:nvSpPr>
        <p:spPr>
          <a:xfrm>
            <a:off x="4617720" y="109728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44" name="Shape 42"/>
          <p:cNvSpPr/>
          <p:nvPr/>
        </p:nvSpPr>
        <p:spPr>
          <a:xfrm>
            <a:off x="4617720" y="192024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45" name="Shape 43"/>
          <p:cNvSpPr/>
          <p:nvPr/>
        </p:nvSpPr>
        <p:spPr>
          <a:xfrm>
            <a:off x="4617720" y="274320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46" name="Shape 44"/>
          <p:cNvSpPr/>
          <p:nvPr/>
        </p:nvSpPr>
        <p:spPr>
          <a:xfrm>
            <a:off x="4617720" y="356616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47" name="Shape 45"/>
          <p:cNvSpPr/>
          <p:nvPr/>
        </p:nvSpPr>
        <p:spPr>
          <a:xfrm>
            <a:off x="4617720" y="438912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48" name="Shape 46"/>
          <p:cNvSpPr/>
          <p:nvPr/>
        </p:nvSpPr>
        <p:spPr>
          <a:xfrm>
            <a:off x="4617720" y="521208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49" name="Shape 47"/>
          <p:cNvSpPr/>
          <p:nvPr/>
        </p:nvSpPr>
        <p:spPr>
          <a:xfrm>
            <a:off x="4617720" y="603504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50" name="Shape 48"/>
          <p:cNvSpPr/>
          <p:nvPr/>
        </p:nvSpPr>
        <p:spPr>
          <a:xfrm>
            <a:off x="5486400" y="27432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51" name="Shape 49"/>
          <p:cNvSpPr/>
          <p:nvPr/>
        </p:nvSpPr>
        <p:spPr>
          <a:xfrm>
            <a:off x="5486400" y="109728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52" name="Shape 50"/>
          <p:cNvSpPr/>
          <p:nvPr/>
        </p:nvSpPr>
        <p:spPr>
          <a:xfrm>
            <a:off x="5486400" y="192024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53" name="Shape 51"/>
          <p:cNvSpPr/>
          <p:nvPr/>
        </p:nvSpPr>
        <p:spPr>
          <a:xfrm>
            <a:off x="5486400" y="274320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54" name="Shape 52"/>
          <p:cNvSpPr/>
          <p:nvPr/>
        </p:nvSpPr>
        <p:spPr>
          <a:xfrm>
            <a:off x="5486400" y="356616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55" name="Shape 53"/>
          <p:cNvSpPr/>
          <p:nvPr/>
        </p:nvSpPr>
        <p:spPr>
          <a:xfrm>
            <a:off x="5486400" y="438912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56" name="Shape 54"/>
          <p:cNvSpPr/>
          <p:nvPr/>
        </p:nvSpPr>
        <p:spPr>
          <a:xfrm>
            <a:off x="5486400" y="521208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57" name="Shape 55"/>
          <p:cNvSpPr/>
          <p:nvPr/>
        </p:nvSpPr>
        <p:spPr>
          <a:xfrm>
            <a:off x="5486400" y="603504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58" name="Shape 56"/>
          <p:cNvSpPr/>
          <p:nvPr/>
        </p:nvSpPr>
        <p:spPr>
          <a:xfrm>
            <a:off x="6355080" y="27432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59" name="Shape 57"/>
          <p:cNvSpPr/>
          <p:nvPr/>
        </p:nvSpPr>
        <p:spPr>
          <a:xfrm>
            <a:off x="6355080" y="109728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60" name="Shape 58"/>
          <p:cNvSpPr/>
          <p:nvPr/>
        </p:nvSpPr>
        <p:spPr>
          <a:xfrm>
            <a:off x="6355080" y="192024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61" name="Shape 59"/>
          <p:cNvSpPr/>
          <p:nvPr/>
        </p:nvSpPr>
        <p:spPr>
          <a:xfrm>
            <a:off x="6355080" y="274320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62" name="Shape 60"/>
          <p:cNvSpPr/>
          <p:nvPr/>
        </p:nvSpPr>
        <p:spPr>
          <a:xfrm>
            <a:off x="6355080" y="356616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63" name="Shape 61"/>
          <p:cNvSpPr/>
          <p:nvPr/>
        </p:nvSpPr>
        <p:spPr>
          <a:xfrm>
            <a:off x="6355080" y="438912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64" name="Shape 62"/>
          <p:cNvSpPr/>
          <p:nvPr/>
        </p:nvSpPr>
        <p:spPr>
          <a:xfrm>
            <a:off x="6355080" y="521208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65" name="Shape 63"/>
          <p:cNvSpPr/>
          <p:nvPr/>
        </p:nvSpPr>
        <p:spPr>
          <a:xfrm>
            <a:off x="6355080" y="603504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66" name="Shape 64"/>
          <p:cNvSpPr/>
          <p:nvPr/>
        </p:nvSpPr>
        <p:spPr>
          <a:xfrm>
            <a:off x="7223760" y="27432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67" name="Shape 65"/>
          <p:cNvSpPr/>
          <p:nvPr/>
        </p:nvSpPr>
        <p:spPr>
          <a:xfrm>
            <a:off x="7223760" y="109728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68" name="Shape 66"/>
          <p:cNvSpPr/>
          <p:nvPr/>
        </p:nvSpPr>
        <p:spPr>
          <a:xfrm>
            <a:off x="7223760" y="192024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69" name="Shape 67"/>
          <p:cNvSpPr/>
          <p:nvPr/>
        </p:nvSpPr>
        <p:spPr>
          <a:xfrm>
            <a:off x="7223760" y="274320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70" name="Shape 68"/>
          <p:cNvSpPr/>
          <p:nvPr/>
        </p:nvSpPr>
        <p:spPr>
          <a:xfrm>
            <a:off x="7223760" y="356616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71" name="Shape 69"/>
          <p:cNvSpPr/>
          <p:nvPr/>
        </p:nvSpPr>
        <p:spPr>
          <a:xfrm>
            <a:off x="7223760" y="438912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72" name="Shape 70"/>
          <p:cNvSpPr/>
          <p:nvPr/>
        </p:nvSpPr>
        <p:spPr>
          <a:xfrm>
            <a:off x="7223760" y="521208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73" name="Shape 71"/>
          <p:cNvSpPr/>
          <p:nvPr/>
        </p:nvSpPr>
        <p:spPr>
          <a:xfrm>
            <a:off x="7223760" y="603504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74" name="Shape 72"/>
          <p:cNvSpPr/>
          <p:nvPr/>
        </p:nvSpPr>
        <p:spPr>
          <a:xfrm>
            <a:off x="8092440" y="27432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75" name="Shape 73"/>
          <p:cNvSpPr/>
          <p:nvPr/>
        </p:nvSpPr>
        <p:spPr>
          <a:xfrm>
            <a:off x="8092440" y="109728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76" name="Shape 74"/>
          <p:cNvSpPr/>
          <p:nvPr/>
        </p:nvSpPr>
        <p:spPr>
          <a:xfrm>
            <a:off x="8092440" y="192024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77" name="Shape 75"/>
          <p:cNvSpPr/>
          <p:nvPr/>
        </p:nvSpPr>
        <p:spPr>
          <a:xfrm>
            <a:off x="8092440" y="274320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78" name="Shape 76"/>
          <p:cNvSpPr/>
          <p:nvPr/>
        </p:nvSpPr>
        <p:spPr>
          <a:xfrm>
            <a:off x="8092440" y="356616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79" name="Shape 77"/>
          <p:cNvSpPr/>
          <p:nvPr/>
        </p:nvSpPr>
        <p:spPr>
          <a:xfrm>
            <a:off x="8092440" y="438912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80" name="Shape 78"/>
          <p:cNvSpPr/>
          <p:nvPr/>
        </p:nvSpPr>
        <p:spPr>
          <a:xfrm>
            <a:off x="8092440" y="521208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81" name="Shape 79"/>
          <p:cNvSpPr/>
          <p:nvPr/>
        </p:nvSpPr>
        <p:spPr>
          <a:xfrm>
            <a:off x="8092440" y="603504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82" name="Shape 80"/>
          <p:cNvSpPr/>
          <p:nvPr/>
        </p:nvSpPr>
        <p:spPr>
          <a:xfrm>
            <a:off x="8961120" y="27432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83" name="Shape 81"/>
          <p:cNvSpPr/>
          <p:nvPr/>
        </p:nvSpPr>
        <p:spPr>
          <a:xfrm>
            <a:off x="8961120" y="109728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84" name="Shape 82"/>
          <p:cNvSpPr/>
          <p:nvPr/>
        </p:nvSpPr>
        <p:spPr>
          <a:xfrm>
            <a:off x="8961120" y="192024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85" name="Shape 83"/>
          <p:cNvSpPr/>
          <p:nvPr/>
        </p:nvSpPr>
        <p:spPr>
          <a:xfrm>
            <a:off x="8961120" y="274320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86" name="Shape 84"/>
          <p:cNvSpPr/>
          <p:nvPr/>
        </p:nvSpPr>
        <p:spPr>
          <a:xfrm>
            <a:off x="8961120" y="356616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87" name="Shape 85"/>
          <p:cNvSpPr/>
          <p:nvPr/>
        </p:nvSpPr>
        <p:spPr>
          <a:xfrm>
            <a:off x="8961120" y="438912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88" name="Shape 86"/>
          <p:cNvSpPr/>
          <p:nvPr/>
        </p:nvSpPr>
        <p:spPr>
          <a:xfrm>
            <a:off x="8961120" y="521208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89" name="Shape 87"/>
          <p:cNvSpPr/>
          <p:nvPr/>
        </p:nvSpPr>
        <p:spPr>
          <a:xfrm>
            <a:off x="8961120" y="603504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90" name="Shape 88"/>
          <p:cNvSpPr/>
          <p:nvPr/>
        </p:nvSpPr>
        <p:spPr>
          <a:xfrm>
            <a:off x="9829800" y="27432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91" name="Shape 89"/>
          <p:cNvSpPr/>
          <p:nvPr/>
        </p:nvSpPr>
        <p:spPr>
          <a:xfrm>
            <a:off x="9829800" y="109728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92" name="Shape 90"/>
          <p:cNvSpPr/>
          <p:nvPr/>
        </p:nvSpPr>
        <p:spPr>
          <a:xfrm>
            <a:off x="9829800" y="192024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93" name="Shape 91"/>
          <p:cNvSpPr/>
          <p:nvPr/>
        </p:nvSpPr>
        <p:spPr>
          <a:xfrm>
            <a:off x="9829800" y="274320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94" name="Shape 92"/>
          <p:cNvSpPr/>
          <p:nvPr/>
        </p:nvSpPr>
        <p:spPr>
          <a:xfrm>
            <a:off x="9829800" y="356616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95" name="Shape 93"/>
          <p:cNvSpPr/>
          <p:nvPr/>
        </p:nvSpPr>
        <p:spPr>
          <a:xfrm>
            <a:off x="9829800" y="438912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96" name="Shape 94"/>
          <p:cNvSpPr/>
          <p:nvPr/>
        </p:nvSpPr>
        <p:spPr>
          <a:xfrm>
            <a:off x="9829800" y="521208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97" name="Shape 95"/>
          <p:cNvSpPr/>
          <p:nvPr/>
        </p:nvSpPr>
        <p:spPr>
          <a:xfrm>
            <a:off x="9829800" y="603504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98" name="Shape 96"/>
          <p:cNvSpPr/>
          <p:nvPr/>
        </p:nvSpPr>
        <p:spPr>
          <a:xfrm>
            <a:off x="10698480" y="27432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99" name="Shape 97"/>
          <p:cNvSpPr/>
          <p:nvPr/>
        </p:nvSpPr>
        <p:spPr>
          <a:xfrm>
            <a:off x="10698480" y="109728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100" name="Shape 98"/>
          <p:cNvSpPr/>
          <p:nvPr/>
        </p:nvSpPr>
        <p:spPr>
          <a:xfrm>
            <a:off x="10698480" y="192024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101" name="Shape 99"/>
          <p:cNvSpPr/>
          <p:nvPr/>
        </p:nvSpPr>
        <p:spPr>
          <a:xfrm>
            <a:off x="10698480" y="274320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102" name="Shape 100"/>
          <p:cNvSpPr/>
          <p:nvPr/>
        </p:nvSpPr>
        <p:spPr>
          <a:xfrm>
            <a:off x="10698480" y="356616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103" name="Shape 101"/>
          <p:cNvSpPr/>
          <p:nvPr/>
        </p:nvSpPr>
        <p:spPr>
          <a:xfrm>
            <a:off x="10698480" y="438912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104" name="Shape 102"/>
          <p:cNvSpPr/>
          <p:nvPr/>
        </p:nvSpPr>
        <p:spPr>
          <a:xfrm>
            <a:off x="10698480" y="521208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105" name="Shape 103"/>
          <p:cNvSpPr/>
          <p:nvPr/>
        </p:nvSpPr>
        <p:spPr>
          <a:xfrm>
            <a:off x="10698480" y="603504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106" name="Shape 104"/>
          <p:cNvSpPr/>
          <p:nvPr/>
        </p:nvSpPr>
        <p:spPr>
          <a:xfrm>
            <a:off x="11567160" y="27432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107" name="Shape 105"/>
          <p:cNvSpPr/>
          <p:nvPr/>
        </p:nvSpPr>
        <p:spPr>
          <a:xfrm>
            <a:off x="11567160" y="109728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108" name="Shape 106"/>
          <p:cNvSpPr/>
          <p:nvPr/>
        </p:nvSpPr>
        <p:spPr>
          <a:xfrm>
            <a:off x="11567160" y="192024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109" name="Shape 107"/>
          <p:cNvSpPr/>
          <p:nvPr/>
        </p:nvSpPr>
        <p:spPr>
          <a:xfrm>
            <a:off x="11567160" y="274320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110" name="Shape 108"/>
          <p:cNvSpPr/>
          <p:nvPr/>
        </p:nvSpPr>
        <p:spPr>
          <a:xfrm>
            <a:off x="11567160" y="356616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111" name="Shape 109"/>
          <p:cNvSpPr/>
          <p:nvPr/>
        </p:nvSpPr>
        <p:spPr>
          <a:xfrm>
            <a:off x="11567160" y="438912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112" name="Shape 110"/>
          <p:cNvSpPr/>
          <p:nvPr/>
        </p:nvSpPr>
        <p:spPr>
          <a:xfrm>
            <a:off x="11567160" y="521208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113" name="Shape 111"/>
          <p:cNvSpPr/>
          <p:nvPr/>
        </p:nvSpPr>
        <p:spPr>
          <a:xfrm>
            <a:off x="11567160" y="603504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114" name="Shape 112"/>
          <p:cNvSpPr/>
          <p:nvPr/>
        </p:nvSpPr>
        <p:spPr>
          <a:xfrm>
            <a:off x="6400800" y="0"/>
            <a:ext cx="5788152" cy="6858000"/>
          </a:xfrm>
          <a:prstGeom prst="rect">
            <a:avLst/>
          </a:prstGeom>
          <a:solidFill>
            <a:srgbClr val="1B4F8C">
              <a:alpha val="12000"/>
            </a:srgbClr>
          </a:solidFill>
          <a:ln/>
        </p:spPr>
      </p:sp>
      <p:sp>
        <p:nvSpPr>
          <p:cNvPr id="115" name="Shape 113"/>
          <p:cNvSpPr/>
          <p:nvPr/>
        </p:nvSpPr>
        <p:spPr>
          <a:xfrm>
            <a:off x="548640" y="457200"/>
            <a:ext cx="411480" cy="365760"/>
          </a:xfrm>
          <a:prstGeom prst="rect">
            <a:avLst/>
          </a:prstGeom>
          <a:solidFill>
            <a:srgbClr val="DEFF9A"/>
          </a:solidFill>
          <a:ln/>
        </p:spPr>
      </p:sp>
      <p:sp>
        <p:nvSpPr>
          <p:cNvPr id="116" name="Text 114"/>
          <p:cNvSpPr/>
          <p:nvPr/>
        </p:nvSpPr>
        <p:spPr>
          <a:xfrm>
            <a:off x="548640" y="457200"/>
            <a:ext cx="4114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80E1A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X8</a:t>
            </a:r>
            <a:endParaRPr lang="en-US" sz="1400" dirty="0"/>
          </a:p>
        </p:txBody>
      </p:sp>
      <p:sp>
        <p:nvSpPr>
          <p:cNvPr id="117" name="Text 115"/>
          <p:cNvSpPr/>
          <p:nvPr/>
        </p:nvSpPr>
        <p:spPr>
          <a:xfrm>
            <a:off x="1051560" y="457200"/>
            <a:ext cx="3657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8896AE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x8flow / brasília</a:t>
            </a:r>
            <a:endParaRPr lang="en-US" sz="900" dirty="0"/>
          </a:p>
        </p:txBody>
      </p:sp>
      <p:sp>
        <p:nvSpPr>
          <p:cNvPr id="118" name="Text 116"/>
          <p:cNvSpPr/>
          <p:nvPr/>
        </p:nvSpPr>
        <p:spPr>
          <a:xfrm>
            <a:off x="7315200" y="502920"/>
            <a:ext cx="4572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spc="300" kern="0" dirty="0">
                <a:solidFill>
                  <a:srgbClr val="DEFF9A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LEGAL SHIELD · MANAGED</a:t>
            </a:r>
            <a:endParaRPr lang="en-US" sz="900" dirty="0"/>
          </a:p>
        </p:txBody>
      </p:sp>
      <p:sp>
        <p:nvSpPr>
          <p:cNvPr id="119" name="Text 117"/>
          <p:cNvSpPr/>
          <p:nvPr/>
        </p:nvSpPr>
        <p:spPr>
          <a:xfrm>
            <a:off x="548640" y="1188720"/>
            <a:ext cx="64008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800" spc="-100" kern="0" dirty="0">
                <a:solidFill>
                  <a:srgbClr val="F2F5FA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Blindagem Jurídica</a:t>
            </a:r>
            <a:endParaRPr lang="en-US" sz="3800" dirty="0"/>
          </a:p>
        </p:txBody>
      </p:sp>
      <p:sp>
        <p:nvSpPr>
          <p:cNvPr id="120" name="Text 118"/>
          <p:cNvSpPr/>
          <p:nvPr/>
        </p:nvSpPr>
        <p:spPr>
          <a:xfrm>
            <a:off x="548640" y="1783080"/>
            <a:ext cx="64008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800" i="1" spc="-100" kern="0" dirty="0">
                <a:solidFill>
                  <a:srgbClr val="DEFF9A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como Serviço.</a:t>
            </a:r>
            <a:endParaRPr lang="en-US" sz="3800" dirty="0"/>
          </a:p>
        </p:txBody>
      </p:sp>
      <p:sp>
        <p:nvSpPr>
          <p:cNvPr id="121" name="Text 119"/>
          <p:cNvSpPr/>
          <p:nvPr/>
        </p:nvSpPr>
        <p:spPr>
          <a:xfrm>
            <a:off x="548640" y="2697480"/>
            <a:ext cx="5486400" cy="21945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8896AE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X8flow assume a camada protetiva integral. Como executamos cada estágio internamente, garantimos aderência estrita à Resolução TSE 23.732 e à LGPD, com registro automatizado de opt-out global — eliminando, por contrato, o risco de compliance do candidato.</a:t>
            </a:r>
            <a:endParaRPr lang="en-US" sz="1300" dirty="0"/>
          </a:p>
        </p:txBody>
      </p:sp>
      <p:sp>
        <p:nvSpPr>
          <p:cNvPr id="122" name="Text 120"/>
          <p:cNvSpPr/>
          <p:nvPr/>
        </p:nvSpPr>
        <p:spPr>
          <a:xfrm>
            <a:off x="548640" y="4937760"/>
            <a:ext cx="12801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8896AE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CLÁUSULA 1</a:t>
            </a:r>
            <a:endParaRPr lang="en-US" sz="900" dirty="0"/>
          </a:p>
        </p:txBody>
      </p:sp>
      <p:sp>
        <p:nvSpPr>
          <p:cNvPr id="123" name="Text 121"/>
          <p:cNvSpPr/>
          <p:nvPr/>
        </p:nvSpPr>
        <p:spPr>
          <a:xfrm>
            <a:off x="1920240" y="4937760"/>
            <a:ext cx="4114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2F5FA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Indenização integral por evento regulatório</a:t>
            </a:r>
            <a:endParaRPr lang="en-US" sz="1100" dirty="0"/>
          </a:p>
        </p:txBody>
      </p:sp>
      <p:sp>
        <p:nvSpPr>
          <p:cNvPr id="124" name="Text 122"/>
          <p:cNvSpPr/>
          <p:nvPr/>
        </p:nvSpPr>
        <p:spPr>
          <a:xfrm>
            <a:off x="548640" y="5349240"/>
            <a:ext cx="12801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8896AE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CLÁUSULA 2</a:t>
            </a:r>
            <a:endParaRPr lang="en-US" sz="900" dirty="0"/>
          </a:p>
        </p:txBody>
      </p:sp>
      <p:sp>
        <p:nvSpPr>
          <p:cNvPr id="125" name="Text 123"/>
          <p:cNvSpPr/>
          <p:nvPr/>
        </p:nvSpPr>
        <p:spPr>
          <a:xfrm>
            <a:off x="1920240" y="5349240"/>
            <a:ext cx="4114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2F5FA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Auditoria forense liberada à assessoria jurídica</a:t>
            </a:r>
            <a:endParaRPr lang="en-US" sz="1100" dirty="0"/>
          </a:p>
        </p:txBody>
      </p:sp>
      <p:sp>
        <p:nvSpPr>
          <p:cNvPr id="126" name="Text 124"/>
          <p:cNvSpPr/>
          <p:nvPr/>
        </p:nvSpPr>
        <p:spPr>
          <a:xfrm>
            <a:off x="548640" y="5760720"/>
            <a:ext cx="12801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8896AE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CLÁUSULA 3</a:t>
            </a:r>
            <a:endParaRPr lang="en-US" sz="900" dirty="0"/>
          </a:p>
        </p:txBody>
      </p:sp>
      <p:sp>
        <p:nvSpPr>
          <p:cNvPr id="127" name="Text 125"/>
          <p:cNvSpPr/>
          <p:nvPr/>
        </p:nvSpPr>
        <p:spPr>
          <a:xfrm>
            <a:off x="1920240" y="5760720"/>
            <a:ext cx="4114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2F5FA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Cadeia de custódia documentada por wave</a:t>
            </a:r>
            <a:endParaRPr lang="en-US" sz="1100" dirty="0"/>
          </a:p>
        </p:txBody>
      </p:sp>
      <p:sp>
        <p:nvSpPr>
          <p:cNvPr id="128" name="Shape 126"/>
          <p:cNvSpPr/>
          <p:nvPr/>
        </p:nvSpPr>
        <p:spPr>
          <a:xfrm>
            <a:off x="6858000" y="1280160"/>
            <a:ext cx="4846320" cy="4572000"/>
          </a:xfrm>
          <a:prstGeom prst="rect">
            <a:avLst/>
          </a:prstGeom>
          <a:solidFill>
            <a:srgbClr val="0F1626"/>
          </a:solidFill>
          <a:ln w="9525">
            <a:solidFill>
              <a:srgbClr val="1E2A40"/>
            </a:solidFill>
            <a:prstDash val="solid"/>
          </a:ln>
        </p:spPr>
      </p:sp>
      <p:sp>
        <p:nvSpPr>
          <p:cNvPr id="129" name="Shape 127"/>
          <p:cNvSpPr/>
          <p:nvPr/>
        </p:nvSpPr>
        <p:spPr>
          <a:xfrm>
            <a:off x="6858000" y="1280160"/>
            <a:ext cx="548640" cy="36576"/>
          </a:xfrm>
          <a:prstGeom prst="rect">
            <a:avLst/>
          </a:prstGeom>
          <a:solidFill>
            <a:srgbClr val="DEFF9A"/>
          </a:solidFill>
          <a:ln/>
        </p:spPr>
      </p:sp>
      <p:sp>
        <p:nvSpPr>
          <p:cNvPr id="130" name="Shape 128"/>
          <p:cNvSpPr/>
          <p:nvPr/>
        </p:nvSpPr>
        <p:spPr>
          <a:xfrm>
            <a:off x="11667744" y="1280160"/>
            <a:ext cx="36576" cy="548640"/>
          </a:xfrm>
          <a:prstGeom prst="rect">
            <a:avLst/>
          </a:prstGeom>
          <a:solidFill>
            <a:srgbClr val="DEFF9A"/>
          </a:solidFill>
          <a:ln/>
        </p:spPr>
      </p:sp>
      <p:sp>
        <p:nvSpPr>
          <p:cNvPr id="131" name="Shape 129"/>
          <p:cNvSpPr/>
          <p:nvPr/>
        </p:nvSpPr>
        <p:spPr>
          <a:xfrm>
            <a:off x="6858000" y="5815584"/>
            <a:ext cx="36576" cy="36576"/>
          </a:xfrm>
          <a:prstGeom prst="rect">
            <a:avLst/>
          </a:prstGeom>
          <a:solidFill>
            <a:srgbClr val="DEFF9A"/>
          </a:solidFill>
          <a:ln/>
        </p:spPr>
      </p:sp>
      <p:sp>
        <p:nvSpPr>
          <p:cNvPr id="132" name="Text 130"/>
          <p:cNvSpPr/>
          <p:nvPr/>
        </p:nvSpPr>
        <p:spPr>
          <a:xfrm>
            <a:off x="7132320" y="1554480"/>
            <a:ext cx="3200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8896AE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COMPLIANCE CERTIFICATE</a:t>
            </a:r>
            <a:endParaRPr lang="en-US" sz="900" dirty="0"/>
          </a:p>
        </p:txBody>
      </p:sp>
      <p:sp>
        <p:nvSpPr>
          <p:cNvPr id="133" name="Text 131"/>
          <p:cNvSpPr/>
          <p:nvPr/>
        </p:nvSpPr>
        <p:spPr>
          <a:xfrm>
            <a:off x="7132320" y="1828800"/>
            <a:ext cx="3200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F2F5FA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CERT-X8F-2026-001</a:t>
            </a:r>
            <a:endParaRPr lang="en-US" sz="1600" dirty="0"/>
          </a:p>
        </p:txBody>
      </p:sp>
      <p:sp>
        <p:nvSpPr>
          <p:cNvPr id="134" name="Shape 132"/>
          <p:cNvSpPr/>
          <p:nvPr/>
        </p:nvSpPr>
        <p:spPr>
          <a:xfrm>
            <a:off x="10332720" y="1600200"/>
            <a:ext cx="1143000" cy="320040"/>
          </a:xfrm>
          <a:prstGeom prst="rect">
            <a:avLst/>
          </a:prstGeom>
          <a:solidFill>
            <a:srgbClr val="080E1A"/>
          </a:solidFill>
          <a:ln w="6350">
            <a:solidFill>
              <a:srgbClr val="DEFF9A"/>
            </a:solidFill>
            <a:prstDash val="solid"/>
          </a:ln>
        </p:spPr>
      </p:sp>
      <p:sp>
        <p:nvSpPr>
          <p:cNvPr id="135" name="Text 133"/>
          <p:cNvSpPr/>
          <p:nvPr/>
        </p:nvSpPr>
        <p:spPr>
          <a:xfrm>
            <a:off x="10332720" y="1600200"/>
            <a:ext cx="11430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spc="200" kern="0" dirty="0">
                <a:solidFill>
                  <a:srgbClr val="DEFF9A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● ACTIVE</a:t>
            </a:r>
            <a:endParaRPr lang="en-US" sz="800" dirty="0"/>
          </a:p>
        </p:txBody>
      </p:sp>
      <p:sp>
        <p:nvSpPr>
          <p:cNvPr id="136" name="Shape 134"/>
          <p:cNvSpPr/>
          <p:nvPr/>
        </p:nvSpPr>
        <p:spPr>
          <a:xfrm>
            <a:off x="7132320" y="2377440"/>
            <a:ext cx="4480560" cy="0"/>
          </a:xfrm>
          <a:prstGeom prst="line">
            <a:avLst/>
          </a:prstGeom>
          <a:noFill/>
          <a:ln w="6350">
            <a:solidFill>
              <a:srgbClr val="1E2A40"/>
            </a:solidFill>
            <a:prstDash val="solid"/>
          </a:ln>
        </p:spPr>
      </p:sp>
      <p:sp>
        <p:nvSpPr>
          <p:cNvPr id="137" name="Shape 135"/>
          <p:cNvSpPr/>
          <p:nvPr/>
        </p:nvSpPr>
        <p:spPr>
          <a:xfrm>
            <a:off x="7132320" y="2606040"/>
            <a:ext cx="0" cy="1005840"/>
          </a:xfrm>
          <a:prstGeom prst="line">
            <a:avLst/>
          </a:prstGeom>
          <a:noFill/>
          <a:ln w="12700">
            <a:solidFill>
              <a:srgbClr val="DEFF9A"/>
            </a:solidFill>
            <a:prstDash val="solid"/>
          </a:ln>
        </p:spPr>
      </p:sp>
      <p:sp>
        <p:nvSpPr>
          <p:cNvPr id="138" name="Text 136"/>
          <p:cNvSpPr/>
          <p:nvPr/>
        </p:nvSpPr>
        <p:spPr>
          <a:xfrm>
            <a:off x="7269480" y="2606040"/>
            <a:ext cx="20116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spc="200" kern="0" dirty="0">
                <a:solidFill>
                  <a:srgbClr val="8896AE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TSE RESOLUÇÃO 23.732</a:t>
            </a:r>
            <a:endParaRPr lang="en-US" sz="800" dirty="0"/>
          </a:p>
        </p:txBody>
      </p:sp>
      <p:sp>
        <p:nvSpPr>
          <p:cNvPr id="139" name="Text 137"/>
          <p:cNvSpPr/>
          <p:nvPr/>
        </p:nvSpPr>
        <p:spPr>
          <a:xfrm>
            <a:off x="7269480" y="2880360"/>
            <a:ext cx="20116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F2F5FA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Conforme</a:t>
            </a:r>
            <a:endParaRPr lang="en-US" sz="1400" dirty="0"/>
          </a:p>
        </p:txBody>
      </p:sp>
      <p:sp>
        <p:nvSpPr>
          <p:cNvPr id="140" name="Text 138"/>
          <p:cNvSpPr/>
          <p:nvPr/>
        </p:nvSpPr>
        <p:spPr>
          <a:xfrm>
            <a:off x="7269480" y="3264408"/>
            <a:ext cx="20116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8896AE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Auditoria 04/2026</a:t>
            </a:r>
            <a:endParaRPr lang="en-US" sz="800" dirty="0"/>
          </a:p>
        </p:txBody>
      </p:sp>
      <p:sp>
        <p:nvSpPr>
          <p:cNvPr id="141" name="Shape 139"/>
          <p:cNvSpPr/>
          <p:nvPr/>
        </p:nvSpPr>
        <p:spPr>
          <a:xfrm>
            <a:off x="9372600" y="2606040"/>
            <a:ext cx="0" cy="1005840"/>
          </a:xfrm>
          <a:prstGeom prst="line">
            <a:avLst/>
          </a:prstGeom>
          <a:noFill/>
          <a:ln w="12700">
            <a:solidFill>
              <a:srgbClr val="DEFF9A"/>
            </a:solidFill>
            <a:prstDash val="solid"/>
          </a:ln>
        </p:spPr>
      </p:sp>
      <p:sp>
        <p:nvSpPr>
          <p:cNvPr id="142" name="Text 140"/>
          <p:cNvSpPr/>
          <p:nvPr/>
        </p:nvSpPr>
        <p:spPr>
          <a:xfrm>
            <a:off x="9509760" y="2606040"/>
            <a:ext cx="20116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spc="200" kern="0" dirty="0">
                <a:solidFill>
                  <a:srgbClr val="8896AE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LGPD ART. 7º / 11º</a:t>
            </a:r>
            <a:endParaRPr lang="en-US" sz="800" dirty="0"/>
          </a:p>
        </p:txBody>
      </p:sp>
      <p:sp>
        <p:nvSpPr>
          <p:cNvPr id="143" name="Text 141"/>
          <p:cNvSpPr/>
          <p:nvPr/>
        </p:nvSpPr>
        <p:spPr>
          <a:xfrm>
            <a:off x="9509760" y="2880360"/>
            <a:ext cx="20116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F2F5FA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Conforme</a:t>
            </a:r>
            <a:endParaRPr lang="en-US" sz="1400" dirty="0"/>
          </a:p>
        </p:txBody>
      </p:sp>
      <p:sp>
        <p:nvSpPr>
          <p:cNvPr id="144" name="Text 142"/>
          <p:cNvSpPr/>
          <p:nvPr/>
        </p:nvSpPr>
        <p:spPr>
          <a:xfrm>
            <a:off x="9509760" y="3264408"/>
            <a:ext cx="20116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8896AE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DPO certificado</a:t>
            </a:r>
            <a:endParaRPr lang="en-US" sz="800" dirty="0"/>
          </a:p>
        </p:txBody>
      </p:sp>
      <p:sp>
        <p:nvSpPr>
          <p:cNvPr id="145" name="Shape 143"/>
          <p:cNvSpPr/>
          <p:nvPr/>
        </p:nvSpPr>
        <p:spPr>
          <a:xfrm>
            <a:off x="7132320" y="3886200"/>
            <a:ext cx="0" cy="1005840"/>
          </a:xfrm>
          <a:prstGeom prst="line">
            <a:avLst/>
          </a:prstGeom>
          <a:noFill/>
          <a:ln w="12700">
            <a:solidFill>
              <a:srgbClr val="DEFF9A"/>
            </a:solidFill>
            <a:prstDash val="solid"/>
          </a:ln>
        </p:spPr>
      </p:sp>
      <p:sp>
        <p:nvSpPr>
          <p:cNvPr id="146" name="Text 144"/>
          <p:cNvSpPr/>
          <p:nvPr/>
        </p:nvSpPr>
        <p:spPr>
          <a:xfrm>
            <a:off x="7269480" y="3886200"/>
            <a:ext cx="20116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spc="200" kern="0" dirty="0">
                <a:solidFill>
                  <a:srgbClr val="8896AE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OPT-OUT REGISTRY</a:t>
            </a:r>
            <a:endParaRPr lang="en-US" sz="800" dirty="0"/>
          </a:p>
        </p:txBody>
      </p:sp>
      <p:sp>
        <p:nvSpPr>
          <p:cNvPr id="147" name="Text 145"/>
          <p:cNvSpPr/>
          <p:nvPr/>
        </p:nvSpPr>
        <p:spPr>
          <a:xfrm>
            <a:off x="7269480" y="4160520"/>
            <a:ext cx="20116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F2F5FA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Global</a:t>
            </a:r>
            <a:endParaRPr lang="en-US" sz="1400" dirty="0"/>
          </a:p>
        </p:txBody>
      </p:sp>
      <p:sp>
        <p:nvSpPr>
          <p:cNvPr id="148" name="Text 146"/>
          <p:cNvSpPr/>
          <p:nvPr/>
        </p:nvSpPr>
        <p:spPr>
          <a:xfrm>
            <a:off x="7269480" y="4544568"/>
            <a:ext cx="20116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8896AE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Sync ≤ 60s</a:t>
            </a:r>
            <a:endParaRPr lang="en-US" sz="800" dirty="0"/>
          </a:p>
        </p:txBody>
      </p:sp>
      <p:sp>
        <p:nvSpPr>
          <p:cNvPr id="149" name="Shape 147"/>
          <p:cNvSpPr/>
          <p:nvPr/>
        </p:nvSpPr>
        <p:spPr>
          <a:xfrm>
            <a:off x="9372600" y="3886200"/>
            <a:ext cx="0" cy="1005840"/>
          </a:xfrm>
          <a:prstGeom prst="line">
            <a:avLst/>
          </a:prstGeom>
          <a:noFill/>
          <a:ln w="12700">
            <a:solidFill>
              <a:srgbClr val="DEFF9A"/>
            </a:solidFill>
            <a:prstDash val="solid"/>
          </a:ln>
        </p:spPr>
      </p:sp>
      <p:sp>
        <p:nvSpPr>
          <p:cNvPr id="150" name="Text 148"/>
          <p:cNvSpPr/>
          <p:nvPr/>
        </p:nvSpPr>
        <p:spPr>
          <a:xfrm>
            <a:off x="9509760" y="3886200"/>
            <a:ext cx="20116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spc="200" kern="0" dirty="0">
                <a:solidFill>
                  <a:srgbClr val="8896AE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CADEIA DE CUSTÓDIA</a:t>
            </a:r>
            <a:endParaRPr lang="en-US" sz="800" dirty="0"/>
          </a:p>
        </p:txBody>
      </p:sp>
      <p:sp>
        <p:nvSpPr>
          <p:cNvPr id="151" name="Text 149"/>
          <p:cNvSpPr/>
          <p:nvPr/>
        </p:nvSpPr>
        <p:spPr>
          <a:xfrm>
            <a:off x="9509760" y="4160520"/>
            <a:ext cx="20116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F2F5FA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Notarizada</a:t>
            </a:r>
            <a:endParaRPr lang="en-US" sz="1400" dirty="0"/>
          </a:p>
        </p:txBody>
      </p:sp>
      <p:sp>
        <p:nvSpPr>
          <p:cNvPr id="152" name="Text 150"/>
          <p:cNvSpPr/>
          <p:nvPr/>
        </p:nvSpPr>
        <p:spPr>
          <a:xfrm>
            <a:off x="9509760" y="4544568"/>
            <a:ext cx="20116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8896AE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Blockchain anchored</a:t>
            </a:r>
            <a:endParaRPr lang="en-US" sz="800" dirty="0"/>
          </a:p>
        </p:txBody>
      </p:sp>
      <p:sp>
        <p:nvSpPr>
          <p:cNvPr id="153" name="Shape 151"/>
          <p:cNvSpPr/>
          <p:nvPr/>
        </p:nvSpPr>
        <p:spPr>
          <a:xfrm>
            <a:off x="548640" y="6400800"/>
            <a:ext cx="11064240" cy="0"/>
          </a:xfrm>
          <a:prstGeom prst="line">
            <a:avLst/>
          </a:prstGeom>
          <a:noFill/>
          <a:ln w="6350">
            <a:solidFill>
              <a:srgbClr val="1E2A40"/>
            </a:solidFill>
            <a:prstDash val="solid"/>
          </a:ln>
        </p:spPr>
      </p:sp>
      <p:sp>
        <p:nvSpPr>
          <p:cNvPr id="154" name="Text 152"/>
          <p:cNvSpPr/>
          <p:nvPr/>
        </p:nvSpPr>
        <p:spPr>
          <a:xfrm>
            <a:off x="548640" y="6492240"/>
            <a:ext cx="73152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spc="200" kern="0" dirty="0">
                <a:solidFill>
                  <a:srgbClr val="8896AE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CONFIDENTIAL · X8FLOW MANAGED OPERATIONS</a:t>
            </a:r>
            <a:endParaRPr lang="en-US" sz="800" dirty="0"/>
          </a:p>
        </p:txBody>
      </p:sp>
      <p:sp>
        <p:nvSpPr>
          <p:cNvPr id="155" name="Text 153"/>
          <p:cNvSpPr/>
          <p:nvPr/>
        </p:nvSpPr>
        <p:spPr>
          <a:xfrm>
            <a:off x="9144000" y="6492240"/>
            <a:ext cx="24688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spc="200" kern="0" dirty="0">
                <a:solidFill>
                  <a:srgbClr val="8896AE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04 / 08</a:t>
            </a:r>
            <a:endParaRPr lang="en-US" sz="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80E1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274320" y="27432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3" name="Shape 1"/>
          <p:cNvSpPr/>
          <p:nvPr/>
        </p:nvSpPr>
        <p:spPr>
          <a:xfrm>
            <a:off x="274320" y="109728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4" name="Shape 2"/>
          <p:cNvSpPr/>
          <p:nvPr/>
        </p:nvSpPr>
        <p:spPr>
          <a:xfrm>
            <a:off x="274320" y="192024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5" name="Shape 3"/>
          <p:cNvSpPr/>
          <p:nvPr/>
        </p:nvSpPr>
        <p:spPr>
          <a:xfrm>
            <a:off x="274320" y="274320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6" name="Shape 4"/>
          <p:cNvSpPr/>
          <p:nvPr/>
        </p:nvSpPr>
        <p:spPr>
          <a:xfrm>
            <a:off x="274320" y="356616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7" name="Shape 5"/>
          <p:cNvSpPr/>
          <p:nvPr/>
        </p:nvSpPr>
        <p:spPr>
          <a:xfrm>
            <a:off x="274320" y="438912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8" name="Shape 6"/>
          <p:cNvSpPr/>
          <p:nvPr/>
        </p:nvSpPr>
        <p:spPr>
          <a:xfrm>
            <a:off x="274320" y="521208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9" name="Shape 7"/>
          <p:cNvSpPr/>
          <p:nvPr/>
        </p:nvSpPr>
        <p:spPr>
          <a:xfrm>
            <a:off x="274320" y="603504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10" name="Shape 8"/>
          <p:cNvSpPr/>
          <p:nvPr/>
        </p:nvSpPr>
        <p:spPr>
          <a:xfrm>
            <a:off x="1143000" y="27432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11" name="Shape 9"/>
          <p:cNvSpPr/>
          <p:nvPr/>
        </p:nvSpPr>
        <p:spPr>
          <a:xfrm>
            <a:off x="1143000" y="109728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12" name="Shape 10"/>
          <p:cNvSpPr/>
          <p:nvPr/>
        </p:nvSpPr>
        <p:spPr>
          <a:xfrm>
            <a:off x="1143000" y="192024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13" name="Shape 11"/>
          <p:cNvSpPr/>
          <p:nvPr/>
        </p:nvSpPr>
        <p:spPr>
          <a:xfrm>
            <a:off x="1143000" y="274320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14" name="Shape 12"/>
          <p:cNvSpPr/>
          <p:nvPr/>
        </p:nvSpPr>
        <p:spPr>
          <a:xfrm>
            <a:off x="1143000" y="356616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15" name="Shape 13"/>
          <p:cNvSpPr/>
          <p:nvPr/>
        </p:nvSpPr>
        <p:spPr>
          <a:xfrm>
            <a:off x="1143000" y="438912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16" name="Shape 14"/>
          <p:cNvSpPr/>
          <p:nvPr/>
        </p:nvSpPr>
        <p:spPr>
          <a:xfrm>
            <a:off x="1143000" y="521208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17" name="Shape 15"/>
          <p:cNvSpPr/>
          <p:nvPr/>
        </p:nvSpPr>
        <p:spPr>
          <a:xfrm>
            <a:off x="1143000" y="603504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18" name="Shape 16"/>
          <p:cNvSpPr/>
          <p:nvPr/>
        </p:nvSpPr>
        <p:spPr>
          <a:xfrm>
            <a:off x="2011680" y="27432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19" name="Shape 17"/>
          <p:cNvSpPr/>
          <p:nvPr/>
        </p:nvSpPr>
        <p:spPr>
          <a:xfrm>
            <a:off x="2011680" y="109728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20" name="Shape 18"/>
          <p:cNvSpPr/>
          <p:nvPr/>
        </p:nvSpPr>
        <p:spPr>
          <a:xfrm>
            <a:off x="2011680" y="192024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21" name="Shape 19"/>
          <p:cNvSpPr/>
          <p:nvPr/>
        </p:nvSpPr>
        <p:spPr>
          <a:xfrm>
            <a:off x="2011680" y="274320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22" name="Shape 20"/>
          <p:cNvSpPr/>
          <p:nvPr/>
        </p:nvSpPr>
        <p:spPr>
          <a:xfrm>
            <a:off x="2011680" y="356616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23" name="Shape 21"/>
          <p:cNvSpPr/>
          <p:nvPr/>
        </p:nvSpPr>
        <p:spPr>
          <a:xfrm>
            <a:off x="2011680" y="438912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24" name="Shape 22"/>
          <p:cNvSpPr/>
          <p:nvPr/>
        </p:nvSpPr>
        <p:spPr>
          <a:xfrm>
            <a:off x="2011680" y="521208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25" name="Shape 23"/>
          <p:cNvSpPr/>
          <p:nvPr/>
        </p:nvSpPr>
        <p:spPr>
          <a:xfrm>
            <a:off x="2011680" y="603504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26" name="Shape 24"/>
          <p:cNvSpPr/>
          <p:nvPr/>
        </p:nvSpPr>
        <p:spPr>
          <a:xfrm>
            <a:off x="2880360" y="27432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27" name="Shape 25"/>
          <p:cNvSpPr/>
          <p:nvPr/>
        </p:nvSpPr>
        <p:spPr>
          <a:xfrm>
            <a:off x="2880360" y="109728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28" name="Shape 26"/>
          <p:cNvSpPr/>
          <p:nvPr/>
        </p:nvSpPr>
        <p:spPr>
          <a:xfrm>
            <a:off x="2880360" y="192024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29" name="Shape 27"/>
          <p:cNvSpPr/>
          <p:nvPr/>
        </p:nvSpPr>
        <p:spPr>
          <a:xfrm>
            <a:off x="2880360" y="274320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30" name="Shape 28"/>
          <p:cNvSpPr/>
          <p:nvPr/>
        </p:nvSpPr>
        <p:spPr>
          <a:xfrm>
            <a:off x="2880360" y="356616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31" name="Shape 29"/>
          <p:cNvSpPr/>
          <p:nvPr/>
        </p:nvSpPr>
        <p:spPr>
          <a:xfrm>
            <a:off x="2880360" y="438912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32" name="Shape 30"/>
          <p:cNvSpPr/>
          <p:nvPr/>
        </p:nvSpPr>
        <p:spPr>
          <a:xfrm>
            <a:off x="2880360" y="521208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33" name="Shape 31"/>
          <p:cNvSpPr/>
          <p:nvPr/>
        </p:nvSpPr>
        <p:spPr>
          <a:xfrm>
            <a:off x="2880360" y="603504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34" name="Shape 32"/>
          <p:cNvSpPr/>
          <p:nvPr/>
        </p:nvSpPr>
        <p:spPr>
          <a:xfrm>
            <a:off x="3749040" y="27432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35" name="Shape 33"/>
          <p:cNvSpPr/>
          <p:nvPr/>
        </p:nvSpPr>
        <p:spPr>
          <a:xfrm>
            <a:off x="3749040" y="109728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36" name="Shape 34"/>
          <p:cNvSpPr/>
          <p:nvPr/>
        </p:nvSpPr>
        <p:spPr>
          <a:xfrm>
            <a:off x="3749040" y="192024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37" name="Shape 35"/>
          <p:cNvSpPr/>
          <p:nvPr/>
        </p:nvSpPr>
        <p:spPr>
          <a:xfrm>
            <a:off x="3749040" y="274320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38" name="Shape 36"/>
          <p:cNvSpPr/>
          <p:nvPr/>
        </p:nvSpPr>
        <p:spPr>
          <a:xfrm>
            <a:off x="3749040" y="356616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39" name="Shape 37"/>
          <p:cNvSpPr/>
          <p:nvPr/>
        </p:nvSpPr>
        <p:spPr>
          <a:xfrm>
            <a:off x="3749040" y="438912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40" name="Shape 38"/>
          <p:cNvSpPr/>
          <p:nvPr/>
        </p:nvSpPr>
        <p:spPr>
          <a:xfrm>
            <a:off x="3749040" y="521208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41" name="Shape 39"/>
          <p:cNvSpPr/>
          <p:nvPr/>
        </p:nvSpPr>
        <p:spPr>
          <a:xfrm>
            <a:off x="3749040" y="603504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42" name="Shape 40"/>
          <p:cNvSpPr/>
          <p:nvPr/>
        </p:nvSpPr>
        <p:spPr>
          <a:xfrm>
            <a:off x="4617720" y="27432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43" name="Shape 41"/>
          <p:cNvSpPr/>
          <p:nvPr/>
        </p:nvSpPr>
        <p:spPr>
          <a:xfrm>
            <a:off x="4617720" y="109728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44" name="Shape 42"/>
          <p:cNvSpPr/>
          <p:nvPr/>
        </p:nvSpPr>
        <p:spPr>
          <a:xfrm>
            <a:off x="4617720" y="192024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45" name="Shape 43"/>
          <p:cNvSpPr/>
          <p:nvPr/>
        </p:nvSpPr>
        <p:spPr>
          <a:xfrm>
            <a:off x="4617720" y="274320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46" name="Shape 44"/>
          <p:cNvSpPr/>
          <p:nvPr/>
        </p:nvSpPr>
        <p:spPr>
          <a:xfrm>
            <a:off x="4617720" y="356616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47" name="Shape 45"/>
          <p:cNvSpPr/>
          <p:nvPr/>
        </p:nvSpPr>
        <p:spPr>
          <a:xfrm>
            <a:off x="4617720" y="438912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48" name="Shape 46"/>
          <p:cNvSpPr/>
          <p:nvPr/>
        </p:nvSpPr>
        <p:spPr>
          <a:xfrm>
            <a:off x="4617720" y="521208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49" name="Shape 47"/>
          <p:cNvSpPr/>
          <p:nvPr/>
        </p:nvSpPr>
        <p:spPr>
          <a:xfrm>
            <a:off x="4617720" y="603504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50" name="Shape 48"/>
          <p:cNvSpPr/>
          <p:nvPr/>
        </p:nvSpPr>
        <p:spPr>
          <a:xfrm>
            <a:off x="5486400" y="27432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51" name="Shape 49"/>
          <p:cNvSpPr/>
          <p:nvPr/>
        </p:nvSpPr>
        <p:spPr>
          <a:xfrm>
            <a:off x="5486400" y="109728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52" name="Shape 50"/>
          <p:cNvSpPr/>
          <p:nvPr/>
        </p:nvSpPr>
        <p:spPr>
          <a:xfrm>
            <a:off x="5486400" y="192024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53" name="Shape 51"/>
          <p:cNvSpPr/>
          <p:nvPr/>
        </p:nvSpPr>
        <p:spPr>
          <a:xfrm>
            <a:off x="5486400" y="274320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54" name="Shape 52"/>
          <p:cNvSpPr/>
          <p:nvPr/>
        </p:nvSpPr>
        <p:spPr>
          <a:xfrm>
            <a:off x="5486400" y="356616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55" name="Shape 53"/>
          <p:cNvSpPr/>
          <p:nvPr/>
        </p:nvSpPr>
        <p:spPr>
          <a:xfrm>
            <a:off x="5486400" y="438912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56" name="Shape 54"/>
          <p:cNvSpPr/>
          <p:nvPr/>
        </p:nvSpPr>
        <p:spPr>
          <a:xfrm>
            <a:off x="5486400" y="521208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57" name="Shape 55"/>
          <p:cNvSpPr/>
          <p:nvPr/>
        </p:nvSpPr>
        <p:spPr>
          <a:xfrm>
            <a:off x="5486400" y="603504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58" name="Shape 56"/>
          <p:cNvSpPr/>
          <p:nvPr/>
        </p:nvSpPr>
        <p:spPr>
          <a:xfrm>
            <a:off x="6355080" y="27432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59" name="Shape 57"/>
          <p:cNvSpPr/>
          <p:nvPr/>
        </p:nvSpPr>
        <p:spPr>
          <a:xfrm>
            <a:off x="6355080" y="109728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60" name="Shape 58"/>
          <p:cNvSpPr/>
          <p:nvPr/>
        </p:nvSpPr>
        <p:spPr>
          <a:xfrm>
            <a:off x="6355080" y="192024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61" name="Shape 59"/>
          <p:cNvSpPr/>
          <p:nvPr/>
        </p:nvSpPr>
        <p:spPr>
          <a:xfrm>
            <a:off x="6355080" y="274320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62" name="Shape 60"/>
          <p:cNvSpPr/>
          <p:nvPr/>
        </p:nvSpPr>
        <p:spPr>
          <a:xfrm>
            <a:off x="6355080" y="356616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63" name="Shape 61"/>
          <p:cNvSpPr/>
          <p:nvPr/>
        </p:nvSpPr>
        <p:spPr>
          <a:xfrm>
            <a:off x="6355080" y="438912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64" name="Shape 62"/>
          <p:cNvSpPr/>
          <p:nvPr/>
        </p:nvSpPr>
        <p:spPr>
          <a:xfrm>
            <a:off x="6355080" y="521208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65" name="Shape 63"/>
          <p:cNvSpPr/>
          <p:nvPr/>
        </p:nvSpPr>
        <p:spPr>
          <a:xfrm>
            <a:off x="6355080" y="603504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66" name="Shape 64"/>
          <p:cNvSpPr/>
          <p:nvPr/>
        </p:nvSpPr>
        <p:spPr>
          <a:xfrm>
            <a:off x="7223760" y="27432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67" name="Shape 65"/>
          <p:cNvSpPr/>
          <p:nvPr/>
        </p:nvSpPr>
        <p:spPr>
          <a:xfrm>
            <a:off x="7223760" y="109728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68" name="Shape 66"/>
          <p:cNvSpPr/>
          <p:nvPr/>
        </p:nvSpPr>
        <p:spPr>
          <a:xfrm>
            <a:off x="7223760" y="192024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69" name="Shape 67"/>
          <p:cNvSpPr/>
          <p:nvPr/>
        </p:nvSpPr>
        <p:spPr>
          <a:xfrm>
            <a:off x="7223760" y="274320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70" name="Shape 68"/>
          <p:cNvSpPr/>
          <p:nvPr/>
        </p:nvSpPr>
        <p:spPr>
          <a:xfrm>
            <a:off x="7223760" y="356616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71" name="Shape 69"/>
          <p:cNvSpPr/>
          <p:nvPr/>
        </p:nvSpPr>
        <p:spPr>
          <a:xfrm>
            <a:off x="7223760" y="438912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72" name="Shape 70"/>
          <p:cNvSpPr/>
          <p:nvPr/>
        </p:nvSpPr>
        <p:spPr>
          <a:xfrm>
            <a:off x="7223760" y="521208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73" name="Shape 71"/>
          <p:cNvSpPr/>
          <p:nvPr/>
        </p:nvSpPr>
        <p:spPr>
          <a:xfrm>
            <a:off x="7223760" y="603504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74" name="Shape 72"/>
          <p:cNvSpPr/>
          <p:nvPr/>
        </p:nvSpPr>
        <p:spPr>
          <a:xfrm>
            <a:off x="8092440" y="27432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75" name="Shape 73"/>
          <p:cNvSpPr/>
          <p:nvPr/>
        </p:nvSpPr>
        <p:spPr>
          <a:xfrm>
            <a:off x="8092440" y="109728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76" name="Shape 74"/>
          <p:cNvSpPr/>
          <p:nvPr/>
        </p:nvSpPr>
        <p:spPr>
          <a:xfrm>
            <a:off x="8092440" y="192024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77" name="Shape 75"/>
          <p:cNvSpPr/>
          <p:nvPr/>
        </p:nvSpPr>
        <p:spPr>
          <a:xfrm>
            <a:off x="8092440" y="274320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78" name="Shape 76"/>
          <p:cNvSpPr/>
          <p:nvPr/>
        </p:nvSpPr>
        <p:spPr>
          <a:xfrm>
            <a:off x="8092440" y="356616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79" name="Shape 77"/>
          <p:cNvSpPr/>
          <p:nvPr/>
        </p:nvSpPr>
        <p:spPr>
          <a:xfrm>
            <a:off x="8092440" y="438912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80" name="Shape 78"/>
          <p:cNvSpPr/>
          <p:nvPr/>
        </p:nvSpPr>
        <p:spPr>
          <a:xfrm>
            <a:off x="8092440" y="521208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81" name="Shape 79"/>
          <p:cNvSpPr/>
          <p:nvPr/>
        </p:nvSpPr>
        <p:spPr>
          <a:xfrm>
            <a:off x="8092440" y="603504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82" name="Shape 80"/>
          <p:cNvSpPr/>
          <p:nvPr/>
        </p:nvSpPr>
        <p:spPr>
          <a:xfrm>
            <a:off x="8961120" y="27432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83" name="Shape 81"/>
          <p:cNvSpPr/>
          <p:nvPr/>
        </p:nvSpPr>
        <p:spPr>
          <a:xfrm>
            <a:off x="8961120" y="109728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84" name="Shape 82"/>
          <p:cNvSpPr/>
          <p:nvPr/>
        </p:nvSpPr>
        <p:spPr>
          <a:xfrm>
            <a:off x="8961120" y="192024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85" name="Shape 83"/>
          <p:cNvSpPr/>
          <p:nvPr/>
        </p:nvSpPr>
        <p:spPr>
          <a:xfrm>
            <a:off x="8961120" y="274320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86" name="Shape 84"/>
          <p:cNvSpPr/>
          <p:nvPr/>
        </p:nvSpPr>
        <p:spPr>
          <a:xfrm>
            <a:off x="8961120" y="356616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87" name="Shape 85"/>
          <p:cNvSpPr/>
          <p:nvPr/>
        </p:nvSpPr>
        <p:spPr>
          <a:xfrm>
            <a:off x="8961120" y="438912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88" name="Shape 86"/>
          <p:cNvSpPr/>
          <p:nvPr/>
        </p:nvSpPr>
        <p:spPr>
          <a:xfrm>
            <a:off x="8961120" y="521208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89" name="Shape 87"/>
          <p:cNvSpPr/>
          <p:nvPr/>
        </p:nvSpPr>
        <p:spPr>
          <a:xfrm>
            <a:off x="8961120" y="603504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90" name="Shape 88"/>
          <p:cNvSpPr/>
          <p:nvPr/>
        </p:nvSpPr>
        <p:spPr>
          <a:xfrm>
            <a:off x="9829800" y="27432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91" name="Shape 89"/>
          <p:cNvSpPr/>
          <p:nvPr/>
        </p:nvSpPr>
        <p:spPr>
          <a:xfrm>
            <a:off x="9829800" y="109728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92" name="Shape 90"/>
          <p:cNvSpPr/>
          <p:nvPr/>
        </p:nvSpPr>
        <p:spPr>
          <a:xfrm>
            <a:off x="9829800" y="192024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93" name="Shape 91"/>
          <p:cNvSpPr/>
          <p:nvPr/>
        </p:nvSpPr>
        <p:spPr>
          <a:xfrm>
            <a:off x="9829800" y="274320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94" name="Shape 92"/>
          <p:cNvSpPr/>
          <p:nvPr/>
        </p:nvSpPr>
        <p:spPr>
          <a:xfrm>
            <a:off x="9829800" y="356616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95" name="Shape 93"/>
          <p:cNvSpPr/>
          <p:nvPr/>
        </p:nvSpPr>
        <p:spPr>
          <a:xfrm>
            <a:off x="9829800" y="438912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96" name="Shape 94"/>
          <p:cNvSpPr/>
          <p:nvPr/>
        </p:nvSpPr>
        <p:spPr>
          <a:xfrm>
            <a:off x="9829800" y="521208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97" name="Shape 95"/>
          <p:cNvSpPr/>
          <p:nvPr/>
        </p:nvSpPr>
        <p:spPr>
          <a:xfrm>
            <a:off x="9829800" y="603504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98" name="Shape 96"/>
          <p:cNvSpPr/>
          <p:nvPr/>
        </p:nvSpPr>
        <p:spPr>
          <a:xfrm>
            <a:off x="10698480" y="27432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99" name="Shape 97"/>
          <p:cNvSpPr/>
          <p:nvPr/>
        </p:nvSpPr>
        <p:spPr>
          <a:xfrm>
            <a:off x="10698480" y="109728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100" name="Shape 98"/>
          <p:cNvSpPr/>
          <p:nvPr/>
        </p:nvSpPr>
        <p:spPr>
          <a:xfrm>
            <a:off x="10698480" y="192024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101" name="Shape 99"/>
          <p:cNvSpPr/>
          <p:nvPr/>
        </p:nvSpPr>
        <p:spPr>
          <a:xfrm>
            <a:off x="10698480" y="274320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102" name="Shape 100"/>
          <p:cNvSpPr/>
          <p:nvPr/>
        </p:nvSpPr>
        <p:spPr>
          <a:xfrm>
            <a:off x="10698480" y="356616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103" name="Shape 101"/>
          <p:cNvSpPr/>
          <p:nvPr/>
        </p:nvSpPr>
        <p:spPr>
          <a:xfrm>
            <a:off x="10698480" y="438912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104" name="Shape 102"/>
          <p:cNvSpPr/>
          <p:nvPr/>
        </p:nvSpPr>
        <p:spPr>
          <a:xfrm>
            <a:off x="10698480" y="521208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105" name="Shape 103"/>
          <p:cNvSpPr/>
          <p:nvPr/>
        </p:nvSpPr>
        <p:spPr>
          <a:xfrm>
            <a:off x="10698480" y="603504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106" name="Shape 104"/>
          <p:cNvSpPr/>
          <p:nvPr/>
        </p:nvSpPr>
        <p:spPr>
          <a:xfrm>
            <a:off x="11567160" y="27432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107" name="Shape 105"/>
          <p:cNvSpPr/>
          <p:nvPr/>
        </p:nvSpPr>
        <p:spPr>
          <a:xfrm>
            <a:off x="11567160" y="109728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108" name="Shape 106"/>
          <p:cNvSpPr/>
          <p:nvPr/>
        </p:nvSpPr>
        <p:spPr>
          <a:xfrm>
            <a:off x="11567160" y="192024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109" name="Shape 107"/>
          <p:cNvSpPr/>
          <p:nvPr/>
        </p:nvSpPr>
        <p:spPr>
          <a:xfrm>
            <a:off x="11567160" y="274320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110" name="Shape 108"/>
          <p:cNvSpPr/>
          <p:nvPr/>
        </p:nvSpPr>
        <p:spPr>
          <a:xfrm>
            <a:off x="11567160" y="356616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111" name="Shape 109"/>
          <p:cNvSpPr/>
          <p:nvPr/>
        </p:nvSpPr>
        <p:spPr>
          <a:xfrm>
            <a:off x="11567160" y="438912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112" name="Shape 110"/>
          <p:cNvSpPr/>
          <p:nvPr/>
        </p:nvSpPr>
        <p:spPr>
          <a:xfrm>
            <a:off x="11567160" y="521208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113" name="Shape 111"/>
          <p:cNvSpPr/>
          <p:nvPr/>
        </p:nvSpPr>
        <p:spPr>
          <a:xfrm>
            <a:off x="11567160" y="603504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114" name="Shape 112"/>
          <p:cNvSpPr/>
          <p:nvPr/>
        </p:nvSpPr>
        <p:spPr>
          <a:xfrm>
            <a:off x="548640" y="457200"/>
            <a:ext cx="411480" cy="365760"/>
          </a:xfrm>
          <a:prstGeom prst="rect">
            <a:avLst/>
          </a:prstGeom>
          <a:solidFill>
            <a:srgbClr val="DEFF9A"/>
          </a:solidFill>
          <a:ln/>
        </p:spPr>
      </p:sp>
      <p:sp>
        <p:nvSpPr>
          <p:cNvPr id="115" name="Text 113"/>
          <p:cNvSpPr/>
          <p:nvPr/>
        </p:nvSpPr>
        <p:spPr>
          <a:xfrm>
            <a:off x="548640" y="457200"/>
            <a:ext cx="4114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80E1A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X8</a:t>
            </a:r>
            <a:endParaRPr lang="en-US" sz="1400" dirty="0"/>
          </a:p>
        </p:txBody>
      </p:sp>
      <p:sp>
        <p:nvSpPr>
          <p:cNvPr id="116" name="Text 114"/>
          <p:cNvSpPr/>
          <p:nvPr/>
        </p:nvSpPr>
        <p:spPr>
          <a:xfrm>
            <a:off x="1051560" y="457200"/>
            <a:ext cx="3657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8896AE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x8flow / brasília</a:t>
            </a:r>
            <a:endParaRPr lang="en-US" sz="900" dirty="0"/>
          </a:p>
        </p:txBody>
      </p:sp>
      <p:sp>
        <p:nvSpPr>
          <p:cNvPr id="117" name="Text 115"/>
          <p:cNvSpPr/>
          <p:nvPr/>
        </p:nvSpPr>
        <p:spPr>
          <a:xfrm>
            <a:off x="7315200" y="502920"/>
            <a:ext cx="4572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spc="300" kern="0" dirty="0">
                <a:solidFill>
                  <a:srgbClr val="DEFF9A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EXECUTIVE REPORT · CONFIDENTIAL</a:t>
            </a:r>
            <a:endParaRPr lang="en-US" sz="900" dirty="0"/>
          </a:p>
        </p:txBody>
      </p:sp>
      <p:sp>
        <p:nvSpPr>
          <p:cNvPr id="118" name="Text 116"/>
          <p:cNvSpPr/>
          <p:nvPr/>
        </p:nvSpPr>
        <p:spPr>
          <a:xfrm>
            <a:off x="548640" y="1188720"/>
            <a:ext cx="109728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spc="-100" kern="0" dirty="0">
                <a:solidFill>
                  <a:srgbClr val="F2F5FA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Simulador de Impacto Institucional.</a:t>
            </a:r>
            <a:endParaRPr lang="en-US" sz="3000" dirty="0"/>
          </a:p>
        </p:txBody>
      </p:sp>
      <p:sp>
        <p:nvSpPr>
          <p:cNvPr id="119" name="Text 117"/>
          <p:cNvSpPr/>
          <p:nvPr/>
        </p:nvSpPr>
        <p:spPr>
          <a:xfrm>
            <a:off x="548640" y="1783080"/>
            <a:ext cx="10972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8896AE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Pré-visualização do PDF entregue ao fim de cada wave.</a:t>
            </a:r>
            <a:endParaRPr lang="en-US" sz="1300" dirty="0"/>
          </a:p>
        </p:txBody>
      </p:sp>
      <p:sp>
        <p:nvSpPr>
          <p:cNvPr id="120" name="Shape 118"/>
          <p:cNvSpPr/>
          <p:nvPr/>
        </p:nvSpPr>
        <p:spPr>
          <a:xfrm>
            <a:off x="548640" y="2377440"/>
            <a:ext cx="11064240" cy="3840480"/>
          </a:xfrm>
          <a:prstGeom prst="rect">
            <a:avLst/>
          </a:prstGeom>
          <a:solidFill>
            <a:srgbClr val="0F1626"/>
          </a:solidFill>
          <a:ln w="6350">
            <a:solidFill>
              <a:srgbClr val="1E2A40"/>
            </a:solidFill>
            <a:prstDash val="solid"/>
          </a:ln>
        </p:spPr>
      </p:sp>
      <p:sp>
        <p:nvSpPr>
          <p:cNvPr id="121" name="Shape 119"/>
          <p:cNvSpPr/>
          <p:nvPr/>
        </p:nvSpPr>
        <p:spPr>
          <a:xfrm>
            <a:off x="548640" y="2377440"/>
            <a:ext cx="11064240" cy="457200"/>
          </a:xfrm>
          <a:prstGeom prst="rect">
            <a:avLst/>
          </a:prstGeom>
          <a:solidFill>
            <a:srgbClr val="080E1A"/>
          </a:solidFill>
          <a:ln w="6350">
            <a:solidFill>
              <a:srgbClr val="1E2A40"/>
            </a:solidFill>
            <a:prstDash val="solid"/>
          </a:ln>
        </p:spPr>
      </p:sp>
      <p:sp>
        <p:nvSpPr>
          <p:cNvPr id="122" name="Text 120"/>
          <p:cNvSpPr/>
          <p:nvPr/>
        </p:nvSpPr>
        <p:spPr>
          <a:xfrm>
            <a:off x="731520" y="2377440"/>
            <a:ext cx="4572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F2F5FA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OP.SP-2026 / WAVE-FINAL</a:t>
            </a:r>
            <a:endParaRPr lang="en-US" sz="1000" dirty="0"/>
          </a:p>
        </p:txBody>
      </p:sp>
      <p:sp>
        <p:nvSpPr>
          <p:cNvPr id="123" name="Text 121"/>
          <p:cNvSpPr/>
          <p:nvPr/>
        </p:nvSpPr>
        <p:spPr>
          <a:xfrm>
            <a:off x="9601200" y="2377440"/>
            <a:ext cx="19202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spc="200" kern="0" dirty="0">
                <a:solidFill>
                  <a:srgbClr val="DEFF9A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● HOMOLOGADO TSE</a:t>
            </a:r>
            <a:endParaRPr lang="en-US" sz="800" dirty="0"/>
          </a:p>
        </p:txBody>
      </p:sp>
      <p:sp>
        <p:nvSpPr>
          <p:cNvPr id="124" name="Text 122"/>
          <p:cNvSpPr/>
          <p:nvPr/>
        </p:nvSpPr>
        <p:spPr>
          <a:xfrm>
            <a:off x="777240" y="2971800"/>
            <a:ext cx="4572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8896AE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SÃO PAULO · CAPITAL + RMSP</a:t>
            </a:r>
            <a:endParaRPr lang="en-US" sz="900" dirty="0"/>
          </a:p>
        </p:txBody>
      </p:sp>
      <p:sp>
        <p:nvSpPr>
          <p:cNvPr id="125" name="Text 123"/>
          <p:cNvSpPr/>
          <p:nvPr/>
        </p:nvSpPr>
        <p:spPr>
          <a:xfrm>
            <a:off x="777240" y="3246120"/>
            <a:ext cx="4572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spc="-100" kern="0" dirty="0">
                <a:solidFill>
                  <a:srgbClr val="F2F5FA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Operação Estado de SP</a:t>
            </a:r>
            <a:endParaRPr lang="en-US" sz="2000" dirty="0"/>
          </a:p>
        </p:txBody>
      </p:sp>
      <p:sp>
        <p:nvSpPr>
          <p:cNvPr id="126" name="Text 124"/>
          <p:cNvSpPr/>
          <p:nvPr/>
        </p:nvSpPr>
        <p:spPr>
          <a:xfrm>
            <a:off x="777240" y="3840480"/>
            <a:ext cx="4572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8896AE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CIDADÃOS IMPACTADOS</a:t>
            </a:r>
            <a:endParaRPr lang="en-US" sz="900" dirty="0"/>
          </a:p>
        </p:txBody>
      </p:sp>
      <p:sp>
        <p:nvSpPr>
          <p:cNvPr id="127" name="Text 125"/>
          <p:cNvSpPr/>
          <p:nvPr/>
        </p:nvSpPr>
        <p:spPr>
          <a:xfrm>
            <a:off x="777240" y="4114800"/>
            <a:ext cx="45720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800" spc="-200" kern="0" dirty="0">
                <a:solidFill>
                  <a:srgbClr val="DEFF9A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4.500.000</a:t>
            </a:r>
            <a:endParaRPr lang="en-US" sz="4800" dirty="0"/>
          </a:p>
        </p:txBody>
      </p:sp>
      <p:sp>
        <p:nvSpPr>
          <p:cNvPr id="128" name="Text 126"/>
          <p:cNvSpPr/>
          <p:nvPr/>
        </p:nvSpPr>
        <p:spPr>
          <a:xfrm>
            <a:off x="777240" y="5212080"/>
            <a:ext cx="21031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00" spc="200" kern="0" dirty="0">
                <a:solidFill>
                  <a:srgbClr val="8896AE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ENTREGABILIDADE</a:t>
            </a:r>
            <a:endParaRPr lang="en-US" sz="700" dirty="0"/>
          </a:p>
        </p:txBody>
      </p:sp>
      <p:sp>
        <p:nvSpPr>
          <p:cNvPr id="129" name="Text 127"/>
          <p:cNvSpPr/>
          <p:nvPr/>
        </p:nvSpPr>
        <p:spPr>
          <a:xfrm>
            <a:off x="777240" y="5413248"/>
            <a:ext cx="21031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DEFF9A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98.4%</a:t>
            </a:r>
            <a:endParaRPr lang="en-US" sz="1300" dirty="0"/>
          </a:p>
        </p:txBody>
      </p:sp>
      <p:sp>
        <p:nvSpPr>
          <p:cNvPr id="130" name="Text 128"/>
          <p:cNvSpPr/>
          <p:nvPr/>
        </p:nvSpPr>
        <p:spPr>
          <a:xfrm>
            <a:off x="2971800" y="5212080"/>
            <a:ext cx="21031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00" spc="200" kern="0" dirty="0">
                <a:solidFill>
                  <a:srgbClr val="8896AE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OPT-OUT</a:t>
            </a:r>
            <a:endParaRPr lang="en-US" sz="700" dirty="0"/>
          </a:p>
        </p:txBody>
      </p:sp>
      <p:sp>
        <p:nvSpPr>
          <p:cNvPr id="131" name="Text 129"/>
          <p:cNvSpPr/>
          <p:nvPr/>
        </p:nvSpPr>
        <p:spPr>
          <a:xfrm>
            <a:off x="2971800" y="5413248"/>
            <a:ext cx="21031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F2F5FA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0.21%</a:t>
            </a:r>
            <a:endParaRPr lang="en-US" sz="1300" dirty="0"/>
          </a:p>
        </p:txBody>
      </p:sp>
      <p:sp>
        <p:nvSpPr>
          <p:cNvPr id="132" name="Text 130"/>
          <p:cNvSpPr/>
          <p:nvPr/>
        </p:nvSpPr>
        <p:spPr>
          <a:xfrm>
            <a:off x="777240" y="5715000"/>
            <a:ext cx="21031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00" spc="200" kern="0" dirty="0">
                <a:solidFill>
                  <a:srgbClr val="8896AE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WAVES</a:t>
            </a:r>
            <a:endParaRPr lang="en-US" sz="700" dirty="0"/>
          </a:p>
        </p:txBody>
      </p:sp>
      <p:sp>
        <p:nvSpPr>
          <p:cNvPr id="133" name="Text 131"/>
          <p:cNvSpPr/>
          <p:nvPr/>
        </p:nvSpPr>
        <p:spPr>
          <a:xfrm>
            <a:off x="777240" y="5916168"/>
            <a:ext cx="21031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F2F5FA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12</a:t>
            </a:r>
            <a:endParaRPr lang="en-US" sz="1300" dirty="0"/>
          </a:p>
        </p:txBody>
      </p:sp>
      <p:sp>
        <p:nvSpPr>
          <p:cNvPr id="134" name="Text 132"/>
          <p:cNvSpPr/>
          <p:nvPr/>
        </p:nvSpPr>
        <p:spPr>
          <a:xfrm>
            <a:off x="2971800" y="5715000"/>
            <a:ext cx="21031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00" spc="200" kern="0" dirty="0">
                <a:solidFill>
                  <a:srgbClr val="8896AE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CUSTO/CONTATO</a:t>
            </a:r>
            <a:endParaRPr lang="en-US" sz="700" dirty="0"/>
          </a:p>
        </p:txBody>
      </p:sp>
      <p:sp>
        <p:nvSpPr>
          <p:cNvPr id="135" name="Text 133"/>
          <p:cNvSpPr/>
          <p:nvPr/>
        </p:nvSpPr>
        <p:spPr>
          <a:xfrm>
            <a:off x="2971800" y="5916168"/>
            <a:ext cx="21031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F2F5FA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R$ 0,043</a:t>
            </a:r>
            <a:endParaRPr lang="en-US" sz="1300" dirty="0"/>
          </a:p>
        </p:txBody>
      </p:sp>
      <p:sp>
        <p:nvSpPr>
          <p:cNvPr id="136" name="Text 134"/>
          <p:cNvSpPr/>
          <p:nvPr/>
        </p:nvSpPr>
        <p:spPr>
          <a:xfrm>
            <a:off x="5760720" y="3108960"/>
            <a:ext cx="56692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spc="200" kern="0" dirty="0">
                <a:solidFill>
                  <a:srgbClr val="8896AE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CURVA DE ENTREGABILIDADE POR WAVE</a:t>
            </a:r>
            <a:endParaRPr lang="en-US" sz="800" dirty="0"/>
          </a:p>
        </p:txBody>
      </p:sp>
      <p:sp>
        <p:nvSpPr>
          <p:cNvPr id="137" name="Shape 135"/>
          <p:cNvSpPr/>
          <p:nvPr/>
        </p:nvSpPr>
        <p:spPr>
          <a:xfrm>
            <a:off x="5760720" y="3474720"/>
            <a:ext cx="5669280" cy="0"/>
          </a:xfrm>
          <a:prstGeom prst="line">
            <a:avLst/>
          </a:prstGeom>
          <a:noFill/>
          <a:ln w="3175">
            <a:solidFill>
              <a:srgbClr val="1E2A40"/>
            </a:solidFill>
            <a:prstDash val="solid"/>
          </a:ln>
        </p:spPr>
      </p:sp>
      <p:sp>
        <p:nvSpPr>
          <p:cNvPr id="138" name="Shape 136"/>
          <p:cNvSpPr/>
          <p:nvPr/>
        </p:nvSpPr>
        <p:spPr>
          <a:xfrm>
            <a:off x="5760720" y="4046220"/>
            <a:ext cx="5669280" cy="0"/>
          </a:xfrm>
          <a:prstGeom prst="line">
            <a:avLst/>
          </a:prstGeom>
          <a:noFill/>
          <a:ln w="3175">
            <a:solidFill>
              <a:srgbClr val="1E2A40"/>
            </a:solidFill>
            <a:prstDash val="solid"/>
          </a:ln>
        </p:spPr>
      </p:sp>
      <p:sp>
        <p:nvSpPr>
          <p:cNvPr id="139" name="Shape 137"/>
          <p:cNvSpPr/>
          <p:nvPr/>
        </p:nvSpPr>
        <p:spPr>
          <a:xfrm>
            <a:off x="5760720" y="4617720"/>
            <a:ext cx="5669280" cy="0"/>
          </a:xfrm>
          <a:prstGeom prst="line">
            <a:avLst/>
          </a:prstGeom>
          <a:noFill/>
          <a:ln w="3175">
            <a:solidFill>
              <a:srgbClr val="1E2A40"/>
            </a:solidFill>
            <a:prstDash val="solid"/>
          </a:ln>
        </p:spPr>
      </p:sp>
      <p:sp>
        <p:nvSpPr>
          <p:cNvPr id="140" name="Shape 138"/>
          <p:cNvSpPr/>
          <p:nvPr/>
        </p:nvSpPr>
        <p:spPr>
          <a:xfrm>
            <a:off x="5760720" y="5189220"/>
            <a:ext cx="5669280" cy="0"/>
          </a:xfrm>
          <a:prstGeom prst="line">
            <a:avLst/>
          </a:prstGeom>
          <a:noFill/>
          <a:ln w="3175">
            <a:solidFill>
              <a:srgbClr val="1E2A40"/>
            </a:solidFill>
            <a:prstDash val="solid"/>
          </a:ln>
        </p:spPr>
      </p:sp>
      <p:sp>
        <p:nvSpPr>
          <p:cNvPr id="141" name="Shape 139"/>
          <p:cNvSpPr/>
          <p:nvPr/>
        </p:nvSpPr>
        <p:spPr>
          <a:xfrm>
            <a:off x="5760720" y="5760720"/>
            <a:ext cx="5669280" cy="0"/>
          </a:xfrm>
          <a:prstGeom prst="line">
            <a:avLst/>
          </a:prstGeom>
          <a:noFill/>
          <a:ln w="3175">
            <a:solidFill>
              <a:srgbClr val="1E2A40"/>
            </a:solidFill>
            <a:prstDash val="solid"/>
          </a:ln>
        </p:spPr>
      </p:sp>
      <p:sp>
        <p:nvSpPr>
          <p:cNvPr id="142" name="Shape 140"/>
          <p:cNvSpPr/>
          <p:nvPr/>
        </p:nvSpPr>
        <p:spPr>
          <a:xfrm>
            <a:off x="5760720" y="5097780"/>
            <a:ext cx="515389" cy="-274320"/>
          </a:xfrm>
          <a:prstGeom prst="line">
            <a:avLst/>
          </a:prstGeom>
          <a:noFill/>
          <a:ln w="12700">
            <a:solidFill>
              <a:srgbClr val="1B4F8C"/>
            </a:solidFill>
            <a:prstDash val="dash"/>
          </a:ln>
        </p:spPr>
      </p:sp>
      <p:sp>
        <p:nvSpPr>
          <p:cNvPr id="143" name="Shape 141"/>
          <p:cNvSpPr/>
          <p:nvPr/>
        </p:nvSpPr>
        <p:spPr>
          <a:xfrm>
            <a:off x="6276109" y="4823460"/>
            <a:ext cx="515389" cy="-205740"/>
          </a:xfrm>
          <a:prstGeom prst="line">
            <a:avLst/>
          </a:prstGeom>
          <a:noFill/>
          <a:ln w="12700">
            <a:solidFill>
              <a:srgbClr val="1B4F8C"/>
            </a:solidFill>
            <a:prstDash val="dash"/>
          </a:ln>
        </p:spPr>
      </p:sp>
      <p:sp>
        <p:nvSpPr>
          <p:cNvPr id="144" name="Shape 142"/>
          <p:cNvSpPr/>
          <p:nvPr/>
        </p:nvSpPr>
        <p:spPr>
          <a:xfrm>
            <a:off x="6791498" y="4617720"/>
            <a:ext cx="515389" cy="91440"/>
          </a:xfrm>
          <a:prstGeom prst="line">
            <a:avLst/>
          </a:prstGeom>
          <a:noFill/>
          <a:ln w="12700">
            <a:solidFill>
              <a:srgbClr val="1B4F8C"/>
            </a:solidFill>
            <a:prstDash val="dash"/>
          </a:ln>
        </p:spPr>
      </p:sp>
      <p:sp>
        <p:nvSpPr>
          <p:cNvPr id="145" name="Shape 143"/>
          <p:cNvSpPr/>
          <p:nvPr/>
        </p:nvSpPr>
        <p:spPr>
          <a:xfrm>
            <a:off x="7306887" y="4709160"/>
            <a:ext cx="515389" cy="-251460"/>
          </a:xfrm>
          <a:prstGeom prst="line">
            <a:avLst/>
          </a:prstGeom>
          <a:noFill/>
          <a:ln w="12700">
            <a:solidFill>
              <a:srgbClr val="1B4F8C"/>
            </a:solidFill>
            <a:prstDash val="dash"/>
          </a:ln>
        </p:spPr>
      </p:sp>
      <p:sp>
        <p:nvSpPr>
          <p:cNvPr id="146" name="Shape 144"/>
          <p:cNvSpPr/>
          <p:nvPr/>
        </p:nvSpPr>
        <p:spPr>
          <a:xfrm>
            <a:off x="7822276" y="4457700"/>
            <a:ext cx="515389" cy="45720"/>
          </a:xfrm>
          <a:prstGeom prst="line">
            <a:avLst/>
          </a:prstGeom>
          <a:noFill/>
          <a:ln w="12700">
            <a:solidFill>
              <a:srgbClr val="1B4F8C"/>
            </a:solidFill>
            <a:prstDash val="dash"/>
          </a:ln>
        </p:spPr>
      </p:sp>
      <p:sp>
        <p:nvSpPr>
          <p:cNvPr id="147" name="Shape 145"/>
          <p:cNvSpPr/>
          <p:nvPr/>
        </p:nvSpPr>
        <p:spPr>
          <a:xfrm>
            <a:off x="8337665" y="4503420"/>
            <a:ext cx="515389" cy="-205740"/>
          </a:xfrm>
          <a:prstGeom prst="line">
            <a:avLst/>
          </a:prstGeom>
          <a:noFill/>
          <a:ln w="12700">
            <a:solidFill>
              <a:srgbClr val="1B4F8C"/>
            </a:solidFill>
            <a:prstDash val="dash"/>
          </a:ln>
        </p:spPr>
      </p:sp>
      <p:sp>
        <p:nvSpPr>
          <p:cNvPr id="148" name="Shape 146"/>
          <p:cNvSpPr/>
          <p:nvPr/>
        </p:nvSpPr>
        <p:spPr>
          <a:xfrm>
            <a:off x="8853055" y="4297680"/>
            <a:ext cx="515389" cy="45720"/>
          </a:xfrm>
          <a:prstGeom prst="line">
            <a:avLst/>
          </a:prstGeom>
          <a:noFill/>
          <a:ln w="12700">
            <a:solidFill>
              <a:srgbClr val="1B4F8C"/>
            </a:solidFill>
            <a:prstDash val="dash"/>
          </a:ln>
        </p:spPr>
      </p:sp>
      <p:sp>
        <p:nvSpPr>
          <p:cNvPr id="149" name="Shape 147"/>
          <p:cNvSpPr/>
          <p:nvPr/>
        </p:nvSpPr>
        <p:spPr>
          <a:xfrm>
            <a:off x="9368444" y="4343400"/>
            <a:ext cx="515389" cy="-114300"/>
          </a:xfrm>
          <a:prstGeom prst="line">
            <a:avLst/>
          </a:prstGeom>
          <a:noFill/>
          <a:ln w="12700">
            <a:solidFill>
              <a:srgbClr val="1B4F8C"/>
            </a:solidFill>
            <a:prstDash val="dash"/>
          </a:ln>
        </p:spPr>
      </p:sp>
      <p:sp>
        <p:nvSpPr>
          <p:cNvPr id="150" name="Shape 148"/>
          <p:cNvSpPr/>
          <p:nvPr/>
        </p:nvSpPr>
        <p:spPr>
          <a:xfrm>
            <a:off x="9883833" y="4229100"/>
            <a:ext cx="515389" cy="22860"/>
          </a:xfrm>
          <a:prstGeom prst="line">
            <a:avLst/>
          </a:prstGeom>
          <a:noFill/>
          <a:ln w="12700">
            <a:solidFill>
              <a:srgbClr val="1B4F8C"/>
            </a:solidFill>
            <a:prstDash val="dash"/>
          </a:ln>
        </p:spPr>
      </p:sp>
      <p:sp>
        <p:nvSpPr>
          <p:cNvPr id="151" name="Shape 149"/>
          <p:cNvSpPr/>
          <p:nvPr/>
        </p:nvSpPr>
        <p:spPr>
          <a:xfrm>
            <a:off x="10399222" y="4251960"/>
            <a:ext cx="515389" cy="-68580"/>
          </a:xfrm>
          <a:prstGeom prst="line">
            <a:avLst/>
          </a:prstGeom>
          <a:noFill/>
          <a:ln w="12700">
            <a:solidFill>
              <a:srgbClr val="1B4F8C"/>
            </a:solidFill>
            <a:prstDash val="dash"/>
          </a:ln>
        </p:spPr>
      </p:sp>
      <p:sp>
        <p:nvSpPr>
          <p:cNvPr id="152" name="Shape 150"/>
          <p:cNvSpPr/>
          <p:nvPr/>
        </p:nvSpPr>
        <p:spPr>
          <a:xfrm>
            <a:off x="10914611" y="4183380"/>
            <a:ext cx="515389" cy="22860"/>
          </a:xfrm>
          <a:prstGeom prst="line">
            <a:avLst/>
          </a:prstGeom>
          <a:noFill/>
          <a:ln w="12700">
            <a:solidFill>
              <a:srgbClr val="1B4F8C"/>
            </a:solidFill>
            <a:prstDash val="dash"/>
          </a:ln>
        </p:spPr>
      </p:sp>
      <p:sp>
        <p:nvSpPr>
          <p:cNvPr id="153" name="Shape 151"/>
          <p:cNvSpPr/>
          <p:nvPr/>
        </p:nvSpPr>
        <p:spPr>
          <a:xfrm>
            <a:off x="5760720" y="4800600"/>
            <a:ext cx="515389" cy="-365760"/>
          </a:xfrm>
          <a:prstGeom prst="line">
            <a:avLst/>
          </a:prstGeom>
          <a:noFill/>
          <a:ln w="25400">
            <a:solidFill>
              <a:srgbClr val="DEFF9A"/>
            </a:solidFill>
            <a:prstDash val="solid"/>
          </a:ln>
        </p:spPr>
      </p:sp>
      <p:sp>
        <p:nvSpPr>
          <p:cNvPr id="154" name="Shape 152"/>
          <p:cNvSpPr/>
          <p:nvPr/>
        </p:nvSpPr>
        <p:spPr>
          <a:xfrm>
            <a:off x="6276109" y="4434840"/>
            <a:ext cx="515389" cy="-297180"/>
          </a:xfrm>
          <a:prstGeom prst="line">
            <a:avLst/>
          </a:prstGeom>
          <a:noFill/>
          <a:ln w="25400">
            <a:solidFill>
              <a:srgbClr val="DEFF9A"/>
            </a:solidFill>
            <a:prstDash val="solid"/>
          </a:ln>
        </p:spPr>
      </p:sp>
      <p:sp>
        <p:nvSpPr>
          <p:cNvPr id="155" name="Shape 153"/>
          <p:cNvSpPr/>
          <p:nvPr/>
        </p:nvSpPr>
        <p:spPr>
          <a:xfrm>
            <a:off x="6791498" y="4137660"/>
            <a:ext cx="515389" cy="137160"/>
          </a:xfrm>
          <a:prstGeom prst="line">
            <a:avLst/>
          </a:prstGeom>
          <a:noFill/>
          <a:ln w="25400">
            <a:solidFill>
              <a:srgbClr val="DEFF9A"/>
            </a:solidFill>
            <a:prstDash val="solid"/>
          </a:ln>
        </p:spPr>
      </p:sp>
      <p:sp>
        <p:nvSpPr>
          <p:cNvPr id="156" name="Shape 154"/>
          <p:cNvSpPr/>
          <p:nvPr/>
        </p:nvSpPr>
        <p:spPr>
          <a:xfrm>
            <a:off x="7306887" y="4274820"/>
            <a:ext cx="515389" cy="-388620"/>
          </a:xfrm>
          <a:prstGeom prst="line">
            <a:avLst/>
          </a:prstGeom>
          <a:noFill/>
          <a:ln w="25400">
            <a:solidFill>
              <a:srgbClr val="DEFF9A"/>
            </a:solidFill>
            <a:prstDash val="solid"/>
          </a:ln>
        </p:spPr>
      </p:sp>
      <p:sp>
        <p:nvSpPr>
          <p:cNvPr id="157" name="Shape 155"/>
          <p:cNvSpPr/>
          <p:nvPr/>
        </p:nvSpPr>
        <p:spPr>
          <a:xfrm>
            <a:off x="7822276" y="3886200"/>
            <a:ext cx="515389" cy="91440"/>
          </a:xfrm>
          <a:prstGeom prst="line">
            <a:avLst/>
          </a:prstGeom>
          <a:noFill/>
          <a:ln w="25400">
            <a:solidFill>
              <a:srgbClr val="DEFF9A"/>
            </a:solidFill>
            <a:prstDash val="solid"/>
          </a:ln>
        </p:spPr>
      </p:sp>
      <p:sp>
        <p:nvSpPr>
          <p:cNvPr id="158" name="Shape 156"/>
          <p:cNvSpPr/>
          <p:nvPr/>
        </p:nvSpPr>
        <p:spPr>
          <a:xfrm>
            <a:off x="8337665" y="3977640"/>
            <a:ext cx="515389" cy="-297180"/>
          </a:xfrm>
          <a:prstGeom prst="line">
            <a:avLst/>
          </a:prstGeom>
          <a:noFill/>
          <a:ln w="25400">
            <a:solidFill>
              <a:srgbClr val="DEFF9A"/>
            </a:solidFill>
            <a:prstDash val="solid"/>
          </a:ln>
        </p:spPr>
      </p:sp>
      <p:sp>
        <p:nvSpPr>
          <p:cNvPr id="159" name="Shape 157"/>
          <p:cNvSpPr/>
          <p:nvPr/>
        </p:nvSpPr>
        <p:spPr>
          <a:xfrm>
            <a:off x="8853055" y="3680460"/>
            <a:ext cx="515389" cy="68580"/>
          </a:xfrm>
          <a:prstGeom prst="line">
            <a:avLst/>
          </a:prstGeom>
          <a:noFill/>
          <a:ln w="25400">
            <a:solidFill>
              <a:srgbClr val="DEFF9A"/>
            </a:solidFill>
            <a:prstDash val="solid"/>
          </a:ln>
        </p:spPr>
      </p:sp>
      <p:sp>
        <p:nvSpPr>
          <p:cNvPr id="160" name="Shape 158"/>
          <p:cNvSpPr/>
          <p:nvPr/>
        </p:nvSpPr>
        <p:spPr>
          <a:xfrm>
            <a:off x="9368444" y="3749040"/>
            <a:ext cx="515389" cy="-182880"/>
          </a:xfrm>
          <a:prstGeom prst="line">
            <a:avLst/>
          </a:prstGeom>
          <a:noFill/>
          <a:ln w="25400">
            <a:solidFill>
              <a:srgbClr val="DEFF9A"/>
            </a:solidFill>
            <a:prstDash val="solid"/>
          </a:ln>
        </p:spPr>
      </p:sp>
      <p:sp>
        <p:nvSpPr>
          <p:cNvPr id="161" name="Shape 159"/>
          <p:cNvSpPr/>
          <p:nvPr/>
        </p:nvSpPr>
        <p:spPr>
          <a:xfrm>
            <a:off x="9883833" y="3566160"/>
            <a:ext cx="515389" cy="45720"/>
          </a:xfrm>
          <a:prstGeom prst="line">
            <a:avLst/>
          </a:prstGeom>
          <a:noFill/>
          <a:ln w="25400">
            <a:solidFill>
              <a:srgbClr val="DEFF9A"/>
            </a:solidFill>
            <a:prstDash val="solid"/>
          </a:ln>
        </p:spPr>
      </p:sp>
      <p:sp>
        <p:nvSpPr>
          <p:cNvPr id="162" name="Shape 160"/>
          <p:cNvSpPr/>
          <p:nvPr/>
        </p:nvSpPr>
        <p:spPr>
          <a:xfrm>
            <a:off x="10399222" y="3611880"/>
            <a:ext cx="515389" cy="-91440"/>
          </a:xfrm>
          <a:prstGeom prst="line">
            <a:avLst/>
          </a:prstGeom>
          <a:noFill/>
          <a:ln w="25400">
            <a:solidFill>
              <a:srgbClr val="DEFF9A"/>
            </a:solidFill>
            <a:prstDash val="solid"/>
          </a:ln>
        </p:spPr>
      </p:sp>
      <p:sp>
        <p:nvSpPr>
          <p:cNvPr id="163" name="Shape 161"/>
          <p:cNvSpPr/>
          <p:nvPr/>
        </p:nvSpPr>
        <p:spPr>
          <a:xfrm>
            <a:off x="10914611" y="3520440"/>
            <a:ext cx="515389" cy="22860"/>
          </a:xfrm>
          <a:prstGeom prst="line">
            <a:avLst/>
          </a:prstGeom>
          <a:noFill/>
          <a:ln w="25400">
            <a:solidFill>
              <a:srgbClr val="DEFF9A"/>
            </a:solidFill>
            <a:prstDash val="solid"/>
          </a:ln>
        </p:spPr>
      </p:sp>
      <p:sp>
        <p:nvSpPr>
          <p:cNvPr id="164" name="Shape 162"/>
          <p:cNvSpPr/>
          <p:nvPr/>
        </p:nvSpPr>
        <p:spPr>
          <a:xfrm>
            <a:off x="5705856" y="4745736"/>
            <a:ext cx="109728" cy="109728"/>
          </a:xfrm>
          <a:prstGeom prst="ellipse">
            <a:avLst/>
          </a:prstGeom>
          <a:solidFill>
            <a:srgbClr val="080E1A"/>
          </a:solidFill>
          <a:ln w="15875">
            <a:solidFill>
              <a:srgbClr val="DEFF9A"/>
            </a:solidFill>
            <a:prstDash val="solid"/>
          </a:ln>
        </p:spPr>
      </p:sp>
      <p:sp>
        <p:nvSpPr>
          <p:cNvPr id="165" name="Shape 163"/>
          <p:cNvSpPr/>
          <p:nvPr/>
        </p:nvSpPr>
        <p:spPr>
          <a:xfrm>
            <a:off x="6221245" y="4379976"/>
            <a:ext cx="109728" cy="109728"/>
          </a:xfrm>
          <a:prstGeom prst="ellipse">
            <a:avLst/>
          </a:prstGeom>
          <a:solidFill>
            <a:srgbClr val="080E1A"/>
          </a:solidFill>
          <a:ln w="15875">
            <a:solidFill>
              <a:srgbClr val="DEFF9A"/>
            </a:solidFill>
            <a:prstDash val="solid"/>
          </a:ln>
        </p:spPr>
      </p:sp>
      <p:sp>
        <p:nvSpPr>
          <p:cNvPr id="166" name="Shape 164"/>
          <p:cNvSpPr/>
          <p:nvPr/>
        </p:nvSpPr>
        <p:spPr>
          <a:xfrm>
            <a:off x="6736634" y="4082796"/>
            <a:ext cx="109728" cy="109728"/>
          </a:xfrm>
          <a:prstGeom prst="ellipse">
            <a:avLst/>
          </a:prstGeom>
          <a:solidFill>
            <a:srgbClr val="080E1A"/>
          </a:solidFill>
          <a:ln w="15875">
            <a:solidFill>
              <a:srgbClr val="DEFF9A"/>
            </a:solidFill>
            <a:prstDash val="solid"/>
          </a:ln>
        </p:spPr>
      </p:sp>
      <p:sp>
        <p:nvSpPr>
          <p:cNvPr id="167" name="Shape 165"/>
          <p:cNvSpPr/>
          <p:nvPr/>
        </p:nvSpPr>
        <p:spPr>
          <a:xfrm>
            <a:off x="7252023" y="4219956"/>
            <a:ext cx="109728" cy="109728"/>
          </a:xfrm>
          <a:prstGeom prst="ellipse">
            <a:avLst/>
          </a:prstGeom>
          <a:solidFill>
            <a:srgbClr val="080E1A"/>
          </a:solidFill>
          <a:ln w="15875">
            <a:solidFill>
              <a:srgbClr val="DEFF9A"/>
            </a:solidFill>
            <a:prstDash val="solid"/>
          </a:ln>
        </p:spPr>
      </p:sp>
      <p:sp>
        <p:nvSpPr>
          <p:cNvPr id="168" name="Shape 166"/>
          <p:cNvSpPr/>
          <p:nvPr/>
        </p:nvSpPr>
        <p:spPr>
          <a:xfrm>
            <a:off x="7767412" y="3831336"/>
            <a:ext cx="109728" cy="109728"/>
          </a:xfrm>
          <a:prstGeom prst="ellipse">
            <a:avLst/>
          </a:prstGeom>
          <a:solidFill>
            <a:srgbClr val="080E1A"/>
          </a:solidFill>
          <a:ln w="15875">
            <a:solidFill>
              <a:srgbClr val="DEFF9A"/>
            </a:solidFill>
            <a:prstDash val="solid"/>
          </a:ln>
        </p:spPr>
      </p:sp>
      <p:sp>
        <p:nvSpPr>
          <p:cNvPr id="169" name="Shape 167"/>
          <p:cNvSpPr/>
          <p:nvPr/>
        </p:nvSpPr>
        <p:spPr>
          <a:xfrm>
            <a:off x="8282801" y="3922776"/>
            <a:ext cx="109728" cy="109728"/>
          </a:xfrm>
          <a:prstGeom prst="ellipse">
            <a:avLst/>
          </a:prstGeom>
          <a:solidFill>
            <a:srgbClr val="080E1A"/>
          </a:solidFill>
          <a:ln w="15875">
            <a:solidFill>
              <a:srgbClr val="DEFF9A"/>
            </a:solidFill>
            <a:prstDash val="solid"/>
          </a:ln>
        </p:spPr>
      </p:sp>
      <p:sp>
        <p:nvSpPr>
          <p:cNvPr id="170" name="Shape 168"/>
          <p:cNvSpPr/>
          <p:nvPr/>
        </p:nvSpPr>
        <p:spPr>
          <a:xfrm>
            <a:off x="8798191" y="3625596"/>
            <a:ext cx="109728" cy="109728"/>
          </a:xfrm>
          <a:prstGeom prst="ellipse">
            <a:avLst/>
          </a:prstGeom>
          <a:solidFill>
            <a:srgbClr val="080E1A"/>
          </a:solidFill>
          <a:ln w="15875">
            <a:solidFill>
              <a:srgbClr val="DEFF9A"/>
            </a:solidFill>
            <a:prstDash val="solid"/>
          </a:ln>
        </p:spPr>
      </p:sp>
      <p:sp>
        <p:nvSpPr>
          <p:cNvPr id="171" name="Shape 169"/>
          <p:cNvSpPr/>
          <p:nvPr/>
        </p:nvSpPr>
        <p:spPr>
          <a:xfrm>
            <a:off x="9313580" y="3694176"/>
            <a:ext cx="109728" cy="109728"/>
          </a:xfrm>
          <a:prstGeom prst="ellipse">
            <a:avLst/>
          </a:prstGeom>
          <a:solidFill>
            <a:srgbClr val="080E1A"/>
          </a:solidFill>
          <a:ln w="15875">
            <a:solidFill>
              <a:srgbClr val="DEFF9A"/>
            </a:solidFill>
            <a:prstDash val="solid"/>
          </a:ln>
        </p:spPr>
      </p:sp>
      <p:sp>
        <p:nvSpPr>
          <p:cNvPr id="172" name="Shape 170"/>
          <p:cNvSpPr/>
          <p:nvPr/>
        </p:nvSpPr>
        <p:spPr>
          <a:xfrm>
            <a:off x="9828969" y="3511296"/>
            <a:ext cx="109728" cy="109728"/>
          </a:xfrm>
          <a:prstGeom prst="ellipse">
            <a:avLst/>
          </a:prstGeom>
          <a:solidFill>
            <a:srgbClr val="080E1A"/>
          </a:solidFill>
          <a:ln w="15875">
            <a:solidFill>
              <a:srgbClr val="DEFF9A"/>
            </a:solidFill>
            <a:prstDash val="solid"/>
          </a:ln>
        </p:spPr>
      </p:sp>
      <p:sp>
        <p:nvSpPr>
          <p:cNvPr id="173" name="Shape 171"/>
          <p:cNvSpPr/>
          <p:nvPr/>
        </p:nvSpPr>
        <p:spPr>
          <a:xfrm>
            <a:off x="10344358" y="3557016"/>
            <a:ext cx="109728" cy="109728"/>
          </a:xfrm>
          <a:prstGeom prst="ellipse">
            <a:avLst/>
          </a:prstGeom>
          <a:solidFill>
            <a:srgbClr val="080E1A"/>
          </a:solidFill>
          <a:ln w="15875">
            <a:solidFill>
              <a:srgbClr val="DEFF9A"/>
            </a:solidFill>
            <a:prstDash val="solid"/>
          </a:ln>
        </p:spPr>
      </p:sp>
      <p:sp>
        <p:nvSpPr>
          <p:cNvPr id="174" name="Shape 172"/>
          <p:cNvSpPr/>
          <p:nvPr/>
        </p:nvSpPr>
        <p:spPr>
          <a:xfrm>
            <a:off x="10859747" y="3465576"/>
            <a:ext cx="109728" cy="109728"/>
          </a:xfrm>
          <a:prstGeom prst="ellipse">
            <a:avLst/>
          </a:prstGeom>
          <a:solidFill>
            <a:srgbClr val="080E1A"/>
          </a:solidFill>
          <a:ln w="15875">
            <a:solidFill>
              <a:srgbClr val="DEFF9A"/>
            </a:solidFill>
            <a:prstDash val="solid"/>
          </a:ln>
        </p:spPr>
      </p:sp>
      <p:sp>
        <p:nvSpPr>
          <p:cNvPr id="175" name="Shape 173"/>
          <p:cNvSpPr/>
          <p:nvPr/>
        </p:nvSpPr>
        <p:spPr>
          <a:xfrm>
            <a:off x="11375136" y="3488436"/>
            <a:ext cx="109728" cy="109728"/>
          </a:xfrm>
          <a:prstGeom prst="ellipse">
            <a:avLst/>
          </a:prstGeom>
          <a:solidFill>
            <a:srgbClr val="080E1A"/>
          </a:solidFill>
          <a:ln w="15875">
            <a:solidFill>
              <a:srgbClr val="DEFF9A"/>
            </a:solidFill>
            <a:prstDash val="solid"/>
          </a:ln>
        </p:spPr>
      </p:sp>
      <p:sp>
        <p:nvSpPr>
          <p:cNvPr id="176" name="Shape 174"/>
          <p:cNvSpPr/>
          <p:nvPr/>
        </p:nvSpPr>
        <p:spPr>
          <a:xfrm>
            <a:off x="548640" y="6400800"/>
            <a:ext cx="11064240" cy="0"/>
          </a:xfrm>
          <a:prstGeom prst="line">
            <a:avLst/>
          </a:prstGeom>
          <a:noFill/>
          <a:ln w="6350">
            <a:solidFill>
              <a:srgbClr val="1E2A40"/>
            </a:solidFill>
            <a:prstDash val="solid"/>
          </a:ln>
        </p:spPr>
      </p:sp>
      <p:sp>
        <p:nvSpPr>
          <p:cNvPr id="177" name="Text 175"/>
          <p:cNvSpPr/>
          <p:nvPr/>
        </p:nvSpPr>
        <p:spPr>
          <a:xfrm>
            <a:off x="548640" y="6492240"/>
            <a:ext cx="73152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spc="200" kern="0" dirty="0">
                <a:solidFill>
                  <a:srgbClr val="8896AE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CONFIDENTIAL · X8FLOW MANAGED OPERATIONS</a:t>
            </a:r>
            <a:endParaRPr lang="en-US" sz="800" dirty="0"/>
          </a:p>
        </p:txBody>
      </p:sp>
      <p:sp>
        <p:nvSpPr>
          <p:cNvPr id="178" name="Text 176"/>
          <p:cNvSpPr/>
          <p:nvPr/>
        </p:nvSpPr>
        <p:spPr>
          <a:xfrm>
            <a:off x="9144000" y="6492240"/>
            <a:ext cx="24688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spc="200" kern="0" dirty="0">
                <a:solidFill>
                  <a:srgbClr val="8896AE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05 / 08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80E1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274320" y="27432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3" name="Shape 1"/>
          <p:cNvSpPr/>
          <p:nvPr/>
        </p:nvSpPr>
        <p:spPr>
          <a:xfrm>
            <a:off x="274320" y="109728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4" name="Shape 2"/>
          <p:cNvSpPr/>
          <p:nvPr/>
        </p:nvSpPr>
        <p:spPr>
          <a:xfrm>
            <a:off x="274320" y="192024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5" name="Shape 3"/>
          <p:cNvSpPr/>
          <p:nvPr/>
        </p:nvSpPr>
        <p:spPr>
          <a:xfrm>
            <a:off x="274320" y="274320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6" name="Shape 4"/>
          <p:cNvSpPr/>
          <p:nvPr/>
        </p:nvSpPr>
        <p:spPr>
          <a:xfrm>
            <a:off x="274320" y="356616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7" name="Shape 5"/>
          <p:cNvSpPr/>
          <p:nvPr/>
        </p:nvSpPr>
        <p:spPr>
          <a:xfrm>
            <a:off x="274320" y="438912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8" name="Shape 6"/>
          <p:cNvSpPr/>
          <p:nvPr/>
        </p:nvSpPr>
        <p:spPr>
          <a:xfrm>
            <a:off x="274320" y="521208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9" name="Shape 7"/>
          <p:cNvSpPr/>
          <p:nvPr/>
        </p:nvSpPr>
        <p:spPr>
          <a:xfrm>
            <a:off x="274320" y="603504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10" name="Shape 8"/>
          <p:cNvSpPr/>
          <p:nvPr/>
        </p:nvSpPr>
        <p:spPr>
          <a:xfrm>
            <a:off x="1143000" y="27432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11" name="Shape 9"/>
          <p:cNvSpPr/>
          <p:nvPr/>
        </p:nvSpPr>
        <p:spPr>
          <a:xfrm>
            <a:off x="1143000" y="109728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12" name="Shape 10"/>
          <p:cNvSpPr/>
          <p:nvPr/>
        </p:nvSpPr>
        <p:spPr>
          <a:xfrm>
            <a:off x="1143000" y="192024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13" name="Shape 11"/>
          <p:cNvSpPr/>
          <p:nvPr/>
        </p:nvSpPr>
        <p:spPr>
          <a:xfrm>
            <a:off x="1143000" y="274320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14" name="Shape 12"/>
          <p:cNvSpPr/>
          <p:nvPr/>
        </p:nvSpPr>
        <p:spPr>
          <a:xfrm>
            <a:off x="1143000" y="356616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15" name="Shape 13"/>
          <p:cNvSpPr/>
          <p:nvPr/>
        </p:nvSpPr>
        <p:spPr>
          <a:xfrm>
            <a:off x="1143000" y="438912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16" name="Shape 14"/>
          <p:cNvSpPr/>
          <p:nvPr/>
        </p:nvSpPr>
        <p:spPr>
          <a:xfrm>
            <a:off x="1143000" y="521208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17" name="Shape 15"/>
          <p:cNvSpPr/>
          <p:nvPr/>
        </p:nvSpPr>
        <p:spPr>
          <a:xfrm>
            <a:off x="1143000" y="603504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18" name="Shape 16"/>
          <p:cNvSpPr/>
          <p:nvPr/>
        </p:nvSpPr>
        <p:spPr>
          <a:xfrm>
            <a:off x="2011680" y="27432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19" name="Shape 17"/>
          <p:cNvSpPr/>
          <p:nvPr/>
        </p:nvSpPr>
        <p:spPr>
          <a:xfrm>
            <a:off x="2011680" y="109728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20" name="Shape 18"/>
          <p:cNvSpPr/>
          <p:nvPr/>
        </p:nvSpPr>
        <p:spPr>
          <a:xfrm>
            <a:off x="2011680" y="192024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21" name="Shape 19"/>
          <p:cNvSpPr/>
          <p:nvPr/>
        </p:nvSpPr>
        <p:spPr>
          <a:xfrm>
            <a:off x="2011680" y="274320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22" name="Shape 20"/>
          <p:cNvSpPr/>
          <p:nvPr/>
        </p:nvSpPr>
        <p:spPr>
          <a:xfrm>
            <a:off x="2011680" y="356616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23" name="Shape 21"/>
          <p:cNvSpPr/>
          <p:nvPr/>
        </p:nvSpPr>
        <p:spPr>
          <a:xfrm>
            <a:off x="2011680" y="438912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24" name="Shape 22"/>
          <p:cNvSpPr/>
          <p:nvPr/>
        </p:nvSpPr>
        <p:spPr>
          <a:xfrm>
            <a:off x="2011680" y="521208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25" name="Shape 23"/>
          <p:cNvSpPr/>
          <p:nvPr/>
        </p:nvSpPr>
        <p:spPr>
          <a:xfrm>
            <a:off x="2011680" y="603504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26" name="Shape 24"/>
          <p:cNvSpPr/>
          <p:nvPr/>
        </p:nvSpPr>
        <p:spPr>
          <a:xfrm>
            <a:off x="2880360" y="27432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27" name="Shape 25"/>
          <p:cNvSpPr/>
          <p:nvPr/>
        </p:nvSpPr>
        <p:spPr>
          <a:xfrm>
            <a:off x="2880360" y="109728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28" name="Shape 26"/>
          <p:cNvSpPr/>
          <p:nvPr/>
        </p:nvSpPr>
        <p:spPr>
          <a:xfrm>
            <a:off x="2880360" y="192024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29" name="Shape 27"/>
          <p:cNvSpPr/>
          <p:nvPr/>
        </p:nvSpPr>
        <p:spPr>
          <a:xfrm>
            <a:off x="2880360" y="274320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30" name="Shape 28"/>
          <p:cNvSpPr/>
          <p:nvPr/>
        </p:nvSpPr>
        <p:spPr>
          <a:xfrm>
            <a:off x="2880360" y="356616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31" name="Shape 29"/>
          <p:cNvSpPr/>
          <p:nvPr/>
        </p:nvSpPr>
        <p:spPr>
          <a:xfrm>
            <a:off x="2880360" y="438912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32" name="Shape 30"/>
          <p:cNvSpPr/>
          <p:nvPr/>
        </p:nvSpPr>
        <p:spPr>
          <a:xfrm>
            <a:off x="2880360" y="521208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33" name="Shape 31"/>
          <p:cNvSpPr/>
          <p:nvPr/>
        </p:nvSpPr>
        <p:spPr>
          <a:xfrm>
            <a:off x="2880360" y="603504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34" name="Shape 32"/>
          <p:cNvSpPr/>
          <p:nvPr/>
        </p:nvSpPr>
        <p:spPr>
          <a:xfrm>
            <a:off x="3749040" y="27432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35" name="Shape 33"/>
          <p:cNvSpPr/>
          <p:nvPr/>
        </p:nvSpPr>
        <p:spPr>
          <a:xfrm>
            <a:off x="3749040" y="109728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36" name="Shape 34"/>
          <p:cNvSpPr/>
          <p:nvPr/>
        </p:nvSpPr>
        <p:spPr>
          <a:xfrm>
            <a:off x="3749040" y="192024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37" name="Shape 35"/>
          <p:cNvSpPr/>
          <p:nvPr/>
        </p:nvSpPr>
        <p:spPr>
          <a:xfrm>
            <a:off x="3749040" y="274320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38" name="Shape 36"/>
          <p:cNvSpPr/>
          <p:nvPr/>
        </p:nvSpPr>
        <p:spPr>
          <a:xfrm>
            <a:off x="3749040" y="356616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39" name="Shape 37"/>
          <p:cNvSpPr/>
          <p:nvPr/>
        </p:nvSpPr>
        <p:spPr>
          <a:xfrm>
            <a:off x="3749040" y="438912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40" name="Shape 38"/>
          <p:cNvSpPr/>
          <p:nvPr/>
        </p:nvSpPr>
        <p:spPr>
          <a:xfrm>
            <a:off x="3749040" y="521208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41" name="Shape 39"/>
          <p:cNvSpPr/>
          <p:nvPr/>
        </p:nvSpPr>
        <p:spPr>
          <a:xfrm>
            <a:off x="3749040" y="603504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42" name="Shape 40"/>
          <p:cNvSpPr/>
          <p:nvPr/>
        </p:nvSpPr>
        <p:spPr>
          <a:xfrm>
            <a:off x="4617720" y="27432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43" name="Shape 41"/>
          <p:cNvSpPr/>
          <p:nvPr/>
        </p:nvSpPr>
        <p:spPr>
          <a:xfrm>
            <a:off x="4617720" y="109728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44" name="Shape 42"/>
          <p:cNvSpPr/>
          <p:nvPr/>
        </p:nvSpPr>
        <p:spPr>
          <a:xfrm>
            <a:off x="4617720" y="192024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45" name="Shape 43"/>
          <p:cNvSpPr/>
          <p:nvPr/>
        </p:nvSpPr>
        <p:spPr>
          <a:xfrm>
            <a:off x="4617720" y="274320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46" name="Shape 44"/>
          <p:cNvSpPr/>
          <p:nvPr/>
        </p:nvSpPr>
        <p:spPr>
          <a:xfrm>
            <a:off x="4617720" y="356616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47" name="Shape 45"/>
          <p:cNvSpPr/>
          <p:nvPr/>
        </p:nvSpPr>
        <p:spPr>
          <a:xfrm>
            <a:off x="4617720" y="438912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48" name="Shape 46"/>
          <p:cNvSpPr/>
          <p:nvPr/>
        </p:nvSpPr>
        <p:spPr>
          <a:xfrm>
            <a:off x="4617720" y="521208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49" name="Shape 47"/>
          <p:cNvSpPr/>
          <p:nvPr/>
        </p:nvSpPr>
        <p:spPr>
          <a:xfrm>
            <a:off x="4617720" y="603504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50" name="Shape 48"/>
          <p:cNvSpPr/>
          <p:nvPr/>
        </p:nvSpPr>
        <p:spPr>
          <a:xfrm>
            <a:off x="5486400" y="27432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51" name="Shape 49"/>
          <p:cNvSpPr/>
          <p:nvPr/>
        </p:nvSpPr>
        <p:spPr>
          <a:xfrm>
            <a:off x="5486400" y="109728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52" name="Shape 50"/>
          <p:cNvSpPr/>
          <p:nvPr/>
        </p:nvSpPr>
        <p:spPr>
          <a:xfrm>
            <a:off x="5486400" y="192024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53" name="Shape 51"/>
          <p:cNvSpPr/>
          <p:nvPr/>
        </p:nvSpPr>
        <p:spPr>
          <a:xfrm>
            <a:off x="5486400" y="274320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54" name="Shape 52"/>
          <p:cNvSpPr/>
          <p:nvPr/>
        </p:nvSpPr>
        <p:spPr>
          <a:xfrm>
            <a:off x="5486400" y="356616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55" name="Shape 53"/>
          <p:cNvSpPr/>
          <p:nvPr/>
        </p:nvSpPr>
        <p:spPr>
          <a:xfrm>
            <a:off x="5486400" y="438912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56" name="Shape 54"/>
          <p:cNvSpPr/>
          <p:nvPr/>
        </p:nvSpPr>
        <p:spPr>
          <a:xfrm>
            <a:off x="5486400" y="521208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57" name="Shape 55"/>
          <p:cNvSpPr/>
          <p:nvPr/>
        </p:nvSpPr>
        <p:spPr>
          <a:xfrm>
            <a:off x="5486400" y="603504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58" name="Shape 56"/>
          <p:cNvSpPr/>
          <p:nvPr/>
        </p:nvSpPr>
        <p:spPr>
          <a:xfrm>
            <a:off x="6355080" y="27432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59" name="Shape 57"/>
          <p:cNvSpPr/>
          <p:nvPr/>
        </p:nvSpPr>
        <p:spPr>
          <a:xfrm>
            <a:off x="6355080" y="109728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60" name="Shape 58"/>
          <p:cNvSpPr/>
          <p:nvPr/>
        </p:nvSpPr>
        <p:spPr>
          <a:xfrm>
            <a:off x="6355080" y="192024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61" name="Shape 59"/>
          <p:cNvSpPr/>
          <p:nvPr/>
        </p:nvSpPr>
        <p:spPr>
          <a:xfrm>
            <a:off x="6355080" y="274320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62" name="Shape 60"/>
          <p:cNvSpPr/>
          <p:nvPr/>
        </p:nvSpPr>
        <p:spPr>
          <a:xfrm>
            <a:off x="6355080" y="356616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63" name="Shape 61"/>
          <p:cNvSpPr/>
          <p:nvPr/>
        </p:nvSpPr>
        <p:spPr>
          <a:xfrm>
            <a:off x="6355080" y="438912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64" name="Shape 62"/>
          <p:cNvSpPr/>
          <p:nvPr/>
        </p:nvSpPr>
        <p:spPr>
          <a:xfrm>
            <a:off x="6355080" y="521208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65" name="Shape 63"/>
          <p:cNvSpPr/>
          <p:nvPr/>
        </p:nvSpPr>
        <p:spPr>
          <a:xfrm>
            <a:off x="6355080" y="603504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66" name="Shape 64"/>
          <p:cNvSpPr/>
          <p:nvPr/>
        </p:nvSpPr>
        <p:spPr>
          <a:xfrm>
            <a:off x="7223760" y="27432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67" name="Shape 65"/>
          <p:cNvSpPr/>
          <p:nvPr/>
        </p:nvSpPr>
        <p:spPr>
          <a:xfrm>
            <a:off x="7223760" y="109728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68" name="Shape 66"/>
          <p:cNvSpPr/>
          <p:nvPr/>
        </p:nvSpPr>
        <p:spPr>
          <a:xfrm>
            <a:off x="7223760" y="192024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69" name="Shape 67"/>
          <p:cNvSpPr/>
          <p:nvPr/>
        </p:nvSpPr>
        <p:spPr>
          <a:xfrm>
            <a:off x="7223760" y="274320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70" name="Shape 68"/>
          <p:cNvSpPr/>
          <p:nvPr/>
        </p:nvSpPr>
        <p:spPr>
          <a:xfrm>
            <a:off x="7223760" y="356616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71" name="Shape 69"/>
          <p:cNvSpPr/>
          <p:nvPr/>
        </p:nvSpPr>
        <p:spPr>
          <a:xfrm>
            <a:off x="7223760" y="438912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72" name="Shape 70"/>
          <p:cNvSpPr/>
          <p:nvPr/>
        </p:nvSpPr>
        <p:spPr>
          <a:xfrm>
            <a:off x="7223760" y="521208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73" name="Shape 71"/>
          <p:cNvSpPr/>
          <p:nvPr/>
        </p:nvSpPr>
        <p:spPr>
          <a:xfrm>
            <a:off x="7223760" y="603504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74" name="Shape 72"/>
          <p:cNvSpPr/>
          <p:nvPr/>
        </p:nvSpPr>
        <p:spPr>
          <a:xfrm>
            <a:off x="8092440" y="27432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75" name="Shape 73"/>
          <p:cNvSpPr/>
          <p:nvPr/>
        </p:nvSpPr>
        <p:spPr>
          <a:xfrm>
            <a:off x="8092440" y="109728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76" name="Shape 74"/>
          <p:cNvSpPr/>
          <p:nvPr/>
        </p:nvSpPr>
        <p:spPr>
          <a:xfrm>
            <a:off x="8092440" y="192024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77" name="Shape 75"/>
          <p:cNvSpPr/>
          <p:nvPr/>
        </p:nvSpPr>
        <p:spPr>
          <a:xfrm>
            <a:off x="8092440" y="274320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78" name="Shape 76"/>
          <p:cNvSpPr/>
          <p:nvPr/>
        </p:nvSpPr>
        <p:spPr>
          <a:xfrm>
            <a:off x="8092440" y="356616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79" name="Shape 77"/>
          <p:cNvSpPr/>
          <p:nvPr/>
        </p:nvSpPr>
        <p:spPr>
          <a:xfrm>
            <a:off x="8092440" y="438912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80" name="Shape 78"/>
          <p:cNvSpPr/>
          <p:nvPr/>
        </p:nvSpPr>
        <p:spPr>
          <a:xfrm>
            <a:off x="8092440" y="521208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81" name="Shape 79"/>
          <p:cNvSpPr/>
          <p:nvPr/>
        </p:nvSpPr>
        <p:spPr>
          <a:xfrm>
            <a:off x="8092440" y="603504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82" name="Shape 80"/>
          <p:cNvSpPr/>
          <p:nvPr/>
        </p:nvSpPr>
        <p:spPr>
          <a:xfrm>
            <a:off x="8961120" y="27432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83" name="Shape 81"/>
          <p:cNvSpPr/>
          <p:nvPr/>
        </p:nvSpPr>
        <p:spPr>
          <a:xfrm>
            <a:off x="8961120" y="109728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84" name="Shape 82"/>
          <p:cNvSpPr/>
          <p:nvPr/>
        </p:nvSpPr>
        <p:spPr>
          <a:xfrm>
            <a:off x="8961120" y="192024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85" name="Shape 83"/>
          <p:cNvSpPr/>
          <p:nvPr/>
        </p:nvSpPr>
        <p:spPr>
          <a:xfrm>
            <a:off x="8961120" y="274320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86" name="Shape 84"/>
          <p:cNvSpPr/>
          <p:nvPr/>
        </p:nvSpPr>
        <p:spPr>
          <a:xfrm>
            <a:off x="8961120" y="356616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87" name="Shape 85"/>
          <p:cNvSpPr/>
          <p:nvPr/>
        </p:nvSpPr>
        <p:spPr>
          <a:xfrm>
            <a:off x="8961120" y="438912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88" name="Shape 86"/>
          <p:cNvSpPr/>
          <p:nvPr/>
        </p:nvSpPr>
        <p:spPr>
          <a:xfrm>
            <a:off x="8961120" y="521208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89" name="Shape 87"/>
          <p:cNvSpPr/>
          <p:nvPr/>
        </p:nvSpPr>
        <p:spPr>
          <a:xfrm>
            <a:off x="8961120" y="603504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90" name="Shape 88"/>
          <p:cNvSpPr/>
          <p:nvPr/>
        </p:nvSpPr>
        <p:spPr>
          <a:xfrm>
            <a:off x="9829800" y="27432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91" name="Shape 89"/>
          <p:cNvSpPr/>
          <p:nvPr/>
        </p:nvSpPr>
        <p:spPr>
          <a:xfrm>
            <a:off x="9829800" y="109728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92" name="Shape 90"/>
          <p:cNvSpPr/>
          <p:nvPr/>
        </p:nvSpPr>
        <p:spPr>
          <a:xfrm>
            <a:off x="9829800" y="192024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93" name="Shape 91"/>
          <p:cNvSpPr/>
          <p:nvPr/>
        </p:nvSpPr>
        <p:spPr>
          <a:xfrm>
            <a:off x="9829800" y="274320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94" name="Shape 92"/>
          <p:cNvSpPr/>
          <p:nvPr/>
        </p:nvSpPr>
        <p:spPr>
          <a:xfrm>
            <a:off x="9829800" y="356616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95" name="Shape 93"/>
          <p:cNvSpPr/>
          <p:nvPr/>
        </p:nvSpPr>
        <p:spPr>
          <a:xfrm>
            <a:off x="9829800" y="438912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96" name="Shape 94"/>
          <p:cNvSpPr/>
          <p:nvPr/>
        </p:nvSpPr>
        <p:spPr>
          <a:xfrm>
            <a:off x="9829800" y="521208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97" name="Shape 95"/>
          <p:cNvSpPr/>
          <p:nvPr/>
        </p:nvSpPr>
        <p:spPr>
          <a:xfrm>
            <a:off x="9829800" y="603504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98" name="Shape 96"/>
          <p:cNvSpPr/>
          <p:nvPr/>
        </p:nvSpPr>
        <p:spPr>
          <a:xfrm>
            <a:off x="10698480" y="27432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99" name="Shape 97"/>
          <p:cNvSpPr/>
          <p:nvPr/>
        </p:nvSpPr>
        <p:spPr>
          <a:xfrm>
            <a:off x="10698480" y="109728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100" name="Shape 98"/>
          <p:cNvSpPr/>
          <p:nvPr/>
        </p:nvSpPr>
        <p:spPr>
          <a:xfrm>
            <a:off x="10698480" y="192024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101" name="Shape 99"/>
          <p:cNvSpPr/>
          <p:nvPr/>
        </p:nvSpPr>
        <p:spPr>
          <a:xfrm>
            <a:off x="10698480" y="274320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102" name="Shape 100"/>
          <p:cNvSpPr/>
          <p:nvPr/>
        </p:nvSpPr>
        <p:spPr>
          <a:xfrm>
            <a:off x="10698480" y="356616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103" name="Shape 101"/>
          <p:cNvSpPr/>
          <p:nvPr/>
        </p:nvSpPr>
        <p:spPr>
          <a:xfrm>
            <a:off x="10698480" y="438912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104" name="Shape 102"/>
          <p:cNvSpPr/>
          <p:nvPr/>
        </p:nvSpPr>
        <p:spPr>
          <a:xfrm>
            <a:off x="10698480" y="521208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105" name="Shape 103"/>
          <p:cNvSpPr/>
          <p:nvPr/>
        </p:nvSpPr>
        <p:spPr>
          <a:xfrm>
            <a:off x="10698480" y="603504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106" name="Shape 104"/>
          <p:cNvSpPr/>
          <p:nvPr/>
        </p:nvSpPr>
        <p:spPr>
          <a:xfrm>
            <a:off x="11567160" y="27432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107" name="Shape 105"/>
          <p:cNvSpPr/>
          <p:nvPr/>
        </p:nvSpPr>
        <p:spPr>
          <a:xfrm>
            <a:off x="11567160" y="109728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108" name="Shape 106"/>
          <p:cNvSpPr/>
          <p:nvPr/>
        </p:nvSpPr>
        <p:spPr>
          <a:xfrm>
            <a:off x="11567160" y="192024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109" name="Shape 107"/>
          <p:cNvSpPr/>
          <p:nvPr/>
        </p:nvSpPr>
        <p:spPr>
          <a:xfrm>
            <a:off x="11567160" y="274320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110" name="Shape 108"/>
          <p:cNvSpPr/>
          <p:nvPr/>
        </p:nvSpPr>
        <p:spPr>
          <a:xfrm>
            <a:off x="11567160" y="356616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111" name="Shape 109"/>
          <p:cNvSpPr/>
          <p:nvPr/>
        </p:nvSpPr>
        <p:spPr>
          <a:xfrm>
            <a:off x="11567160" y="438912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112" name="Shape 110"/>
          <p:cNvSpPr/>
          <p:nvPr/>
        </p:nvSpPr>
        <p:spPr>
          <a:xfrm>
            <a:off x="11567160" y="521208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113" name="Shape 111"/>
          <p:cNvSpPr/>
          <p:nvPr/>
        </p:nvSpPr>
        <p:spPr>
          <a:xfrm>
            <a:off x="11567160" y="603504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114" name="Shape 112"/>
          <p:cNvSpPr/>
          <p:nvPr/>
        </p:nvSpPr>
        <p:spPr>
          <a:xfrm>
            <a:off x="548640" y="457200"/>
            <a:ext cx="411480" cy="365760"/>
          </a:xfrm>
          <a:prstGeom prst="rect">
            <a:avLst/>
          </a:prstGeom>
          <a:solidFill>
            <a:srgbClr val="DEFF9A"/>
          </a:solidFill>
          <a:ln/>
        </p:spPr>
      </p:sp>
      <p:sp>
        <p:nvSpPr>
          <p:cNvPr id="115" name="Text 113"/>
          <p:cNvSpPr/>
          <p:nvPr/>
        </p:nvSpPr>
        <p:spPr>
          <a:xfrm>
            <a:off x="548640" y="457200"/>
            <a:ext cx="4114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80E1A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X8</a:t>
            </a:r>
            <a:endParaRPr lang="en-US" sz="1400" dirty="0"/>
          </a:p>
        </p:txBody>
      </p:sp>
      <p:sp>
        <p:nvSpPr>
          <p:cNvPr id="116" name="Text 114"/>
          <p:cNvSpPr/>
          <p:nvPr/>
        </p:nvSpPr>
        <p:spPr>
          <a:xfrm>
            <a:off x="1051560" y="457200"/>
            <a:ext cx="3657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8896AE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x8flow / brasília</a:t>
            </a:r>
            <a:endParaRPr lang="en-US" sz="900" dirty="0"/>
          </a:p>
        </p:txBody>
      </p:sp>
      <p:sp>
        <p:nvSpPr>
          <p:cNvPr id="117" name="Text 115"/>
          <p:cNvSpPr/>
          <p:nvPr/>
        </p:nvSpPr>
        <p:spPr>
          <a:xfrm>
            <a:off x="7315200" y="502920"/>
            <a:ext cx="4572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spc="300" kern="0" dirty="0">
                <a:solidFill>
                  <a:srgbClr val="DEFF9A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ACTIVE OPERATIONS</a:t>
            </a:r>
            <a:endParaRPr lang="en-US" sz="900" dirty="0"/>
          </a:p>
        </p:txBody>
      </p:sp>
      <p:sp>
        <p:nvSpPr>
          <p:cNvPr id="118" name="Text 116"/>
          <p:cNvSpPr/>
          <p:nvPr/>
        </p:nvSpPr>
        <p:spPr>
          <a:xfrm>
            <a:off x="548640" y="1188720"/>
            <a:ext cx="109728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spc="-100" kern="0" dirty="0">
                <a:solidFill>
                  <a:srgbClr val="F2F5FA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Mandatos sob execução.</a:t>
            </a:r>
            <a:endParaRPr lang="en-US" sz="3000" dirty="0"/>
          </a:p>
        </p:txBody>
      </p:sp>
      <p:sp>
        <p:nvSpPr>
          <p:cNvPr id="119" name="Text 117"/>
          <p:cNvSpPr/>
          <p:nvPr/>
        </p:nvSpPr>
        <p:spPr>
          <a:xfrm>
            <a:off x="548640" y="1783080"/>
            <a:ext cx="10972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8896AE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Telemetria consolidada · ciclo eleitoral 2026.</a:t>
            </a:r>
            <a:endParaRPr lang="en-US" sz="1300" dirty="0"/>
          </a:p>
        </p:txBody>
      </p:sp>
      <p:sp>
        <p:nvSpPr>
          <p:cNvPr id="120" name="Text 118"/>
          <p:cNvSpPr/>
          <p:nvPr/>
        </p:nvSpPr>
        <p:spPr>
          <a:xfrm>
            <a:off x="548640" y="2651760"/>
            <a:ext cx="15544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spc="200" kern="0" dirty="0">
                <a:solidFill>
                  <a:srgbClr val="8896AE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CÓDIGO</a:t>
            </a:r>
            <a:endParaRPr lang="en-US" sz="800" dirty="0"/>
          </a:p>
        </p:txBody>
      </p:sp>
      <p:sp>
        <p:nvSpPr>
          <p:cNvPr id="121" name="Text 119"/>
          <p:cNvSpPr/>
          <p:nvPr/>
        </p:nvSpPr>
        <p:spPr>
          <a:xfrm>
            <a:off x="2103120" y="2651760"/>
            <a:ext cx="2560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spc="200" kern="0" dirty="0">
                <a:solidFill>
                  <a:srgbClr val="8896AE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MANDATO</a:t>
            </a:r>
            <a:endParaRPr lang="en-US" sz="800" dirty="0"/>
          </a:p>
        </p:txBody>
      </p:sp>
      <p:sp>
        <p:nvSpPr>
          <p:cNvPr id="122" name="Text 120"/>
          <p:cNvSpPr/>
          <p:nvPr/>
        </p:nvSpPr>
        <p:spPr>
          <a:xfrm>
            <a:off x="4663440" y="2651760"/>
            <a:ext cx="30175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spc="200" kern="0" dirty="0">
                <a:solidFill>
                  <a:srgbClr val="8896AE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ABRANGÊNCIA</a:t>
            </a:r>
            <a:endParaRPr lang="en-US" sz="800" dirty="0"/>
          </a:p>
        </p:txBody>
      </p:sp>
      <p:sp>
        <p:nvSpPr>
          <p:cNvPr id="123" name="Text 121"/>
          <p:cNvSpPr/>
          <p:nvPr/>
        </p:nvSpPr>
        <p:spPr>
          <a:xfrm>
            <a:off x="7680960" y="2651760"/>
            <a:ext cx="1828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spc="200" kern="0" dirty="0">
                <a:solidFill>
                  <a:srgbClr val="8896AE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IMPACTADOS</a:t>
            </a:r>
            <a:endParaRPr lang="en-US" sz="800" dirty="0"/>
          </a:p>
        </p:txBody>
      </p:sp>
      <p:sp>
        <p:nvSpPr>
          <p:cNvPr id="124" name="Text 122"/>
          <p:cNvSpPr/>
          <p:nvPr/>
        </p:nvSpPr>
        <p:spPr>
          <a:xfrm>
            <a:off x="9509760" y="2651760"/>
            <a:ext cx="14630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spc="200" kern="0" dirty="0">
                <a:solidFill>
                  <a:srgbClr val="8896AE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DELIVERY</a:t>
            </a:r>
            <a:endParaRPr lang="en-US" sz="800" dirty="0"/>
          </a:p>
        </p:txBody>
      </p:sp>
      <p:sp>
        <p:nvSpPr>
          <p:cNvPr id="125" name="Text 123"/>
          <p:cNvSpPr/>
          <p:nvPr/>
        </p:nvSpPr>
        <p:spPr>
          <a:xfrm>
            <a:off x="10972800" y="2651760"/>
            <a:ext cx="6400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spc="200" kern="0" dirty="0">
                <a:solidFill>
                  <a:srgbClr val="8896AE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WAVES</a:t>
            </a:r>
            <a:endParaRPr lang="en-US" sz="800" dirty="0"/>
          </a:p>
        </p:txBody>
      </p:sp>
      <p:sp>
        <p:nvSpPr>
          <p:cNvPr id="126" name="Shape 124"/>
          <p:cNvSpPr/>
          <p:nvPr/>
        </p:nvSpPr>
        <p:spPr>
          <a:xfrm>
            <a:off x="548640" y="2971800"/>
            <a:ext cx="11064240" cy="0"/>
          </a:xfrm>
          <a:prstGeom prst="line">
            <a:avLst/>
          </a:prstGeom>
          <a:noFill/>
          <a:ln w="6350">
            <a:solidFill>
              <a:srgbClr val="1E2A40"/>
            </a:solidFill>
            <a:prstDash val="solid"/>
          </a:ln>
        </p:spPr>
      </p:sp>
      <p:sp>
        <p:nvSpPr>
          <p:cNvPr id="127" name="Text 125"/>
          <p:cNvSpPr/>
          <p:nvPr/>
        </p:nvSpPr>
        <p:spPr>
          <a:xfrm>
            <a:off x="548640" y="3200400"/>
            <a:ext cx="15544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DEFF9A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OP.SP-2026</a:t>
            </a:r>
            <a:endParaRPr lang="en-US" sz="1100" dirty="0"/>
          </a:p>
        </p:txBody>
      </p:sp>
      <p:sp>
        <p:nvSpPr>
          <p:cNvPr id="128" name="Text 126"/>
          <p:cNvSpPr/>
          <p:nvPr/>
        </p:nvSpPr>
        <p:spPr>
          <a:xfrm>
            <a:off x="2103120" y="3200400"/>
            <a:ext cx="25603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F2F5FA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Operação Estado de SP</a:t>
            </a:r>
            <a:endParaRPr lang="en-US" sz="1400" dirty="0"/>
          </a:p>
        </p:txBody>
      </p:sp>
      <p:sp>
        <p:nvSpPr>
          <p:cNvPr id="129" name="Text 127"/>
          <p:cNvSpPr/>
          <p:nvPr/>
        </p:nvSpPr>
        <p:spPr>
          <a:xfrm>
            <a:off x="4663440" y="3200400"/>
            <a:ext cx="30175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8896AE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São Paulo · Capital + RMSP</a:t>
            </a:r>
            <a:endParaRPr lang="en-US" sz="1100" dirty="0"/>
          </a:p>
        </p:txBody>
      </p:sp>
      <p:sp>
        <p:nvSpPr>
          <p:cNvPr id="130" name="Text 128"/>
          <p:cNvSpPr/>
          <p:nvPr/>
        </p:nvSpPr>
        <p:spPr>
          <a:xfrm>
            <a:off x="7680960" y="3200400"/>
            <a:ext cx="18288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F2F5FA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4.500.000</a:t>
            </a:r>
            <a:endParaRPr lang="en-US" sz="1500" dirty="0"/>
          </a:p>
        </p:txBody>
      </p:sp>
      <p:sp>
        <p:nvSpPr>
          <p:cNvPr id="131" name="Text 129"/>
          <p:cNvSpPr/>
          <p:nvPr/>
        </p:nvSpPr>
        <p:spPr>
          <a:xfrm>
            <a:off x="9509760" y="3200400"/>
            <a:ext cx="14630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DEFF9A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98.4%</a:t>
            </a:r>
            <a:endParaRPr lang="en-US" sz="1500" dirty="0"/>
          </a:p>
        </p:txBody>
      </p:sp>
      <p:sp>
        <p:nvSpPr>
          <p:cNvPr id="132" name="Text 130"/>
          <p:cNvSpPr/>
          <p:nvPr/>
        </p:nvSpPr>
        <p:spPr>
          <a:xfrm>
            <a:off x="10972800" y="3200400"/>
            <a:ext cx="6400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F2F5FA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12</a:t>
            </a:r>
            <a:endParaRPr lang="en-US" sz="1500" dirty="0"/>
          </a:p>
        </p:txBody>
      </p:sp>
      <p:sp>
        <p:nvSpPr>
          <p:cNvPr id="133" name="Shape 131"/>
          <p:cNvSpPr/>
          <p:nvPr/>
        </p:nvSpPr>
        <p:spPr>
          <a:xfrm>
            <a:off x="548640" y="3977640"/>
            <a:ext cx="11064240" cy="0"/>
          </a:xfrm>
          <a:prstGeom prst="line">
            <a:avLst/>
          </a:prstGeom>
          <a:noFill/>
          <a:ln w="3810">
            <a:solidFill>
              <a:srgbClr val="1E2A40"/>
            </a:solidFill>
            <a:prstDash val="solid"/>
          </a:ln>
        </p:spPr>
      </p:sp>
      <p:sp>
        <p:nvSpPr>
          <p:cNvPr id="134" name="Text 132"/>
          <p:cNvSpPr/>
          <p:nvPr/>
        </p:nvSpPr>
        <p:spPr>
          <a:xfrm>
            <a:off x="548640" y="4114800"/>
            <a:ext cx="15544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DEFF9A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OP.MG-2026</a:t>
            </a:r>
            <a:endParaRPr lang="en-US" sz="1100" dirty="0"/>
          </a:p>
        </p:txBody>
      </p:sp>
      <p:sp>
        <p:nvSpPr>
          <p:cNvPr id="135" name="Text 133"/>
          <p:cNvSpPr/>
          <p:nvPr/>
        </p:nvSpPr>
        <p:spPr>
          <a:xfrm>
            <a:off x="2103120" y="4114800"/>
            <a:ext cx="25603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F2F5FA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Operação Estado de MG</a:t>
            </a:r>
            <a:endParaRPr lang="en-US" sz="1400" dirty="0"/>
          </a:p>
        </p:txBody>
      </p:sp>
      <p:sp>
        <p:nvSpPr>
          <p:cNvPr id="136" name="Text 134"/>
          <p:cNvSpPr/>
          <p:nvPr/>
        </p:nvSpPr>
        <p:spPr>
          <a:xfrm>
            <a:off x="4663440" y="4114800"/>
            <a:ext cx="30175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8896AE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Minas Gerais · 853 municípios</a:t>
            </a:r>
            <a:endParaRPr lang="en-US" sz="1100" dirty="0"/>
          </a:p>
        </p:txBody>
      </p:sp>
      <p:sp>
        <p:nvSpPr>
          <p:cNvPr id="137" name="Text 135"/>
          <p:cNvSpPr/>
          <p:nvPr/>
        </p:nvSpPr>
        <p:spPr>
          <a:xfrm>
            <a:off x="7680960" y="4114800"/>
            <a:ext cx="18288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F2F5FA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2.870.000</a:t>
            </a:r>
            <a:endParaRPr lang="en-US" sz="1500" dirty="0"/>
          </a:p>
        </p:txBody>
      </p:sp>
      <p:sp>
        <p:nvSpPr>
          <p:cNvPr id="138" name="Text 136"/>
          <p:cNvSpPr/>
          <p:nvPr/>
        </p:nvSpPr>
        <p:spPr>
          <a:xfrm>
            <a:off x="9509760" y="4114800"/>
            <a:ext cx="14630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DEFF9A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97.1%</a:t>
            </a:r>
            <a:endParaRPr lang="en-US" sz="1500" dirty="0"/>
          </a:p>
        </p:txBody>
      </p:sp>
      <p:sp>
        <p:nvSpPr>
          <p:cNvPr id="139" name="Text 137"/>
          <p:cNvSpPr/>
          <p:nvPr/>
        </p:nvSpPr>
        <p:spPr>
          <a:xfrm>
            <a:off x="10972800" y="4114800"/>
            <a:ext cx="6400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F2F5FA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9</a:t>
            </a:r>
            <a:endParaRPr lang="en-US" sz="1500" dirty="0"/>
          </a:p>
        </p:txBody>
      </p:sp>
      <p:sp>
        <p:nvSpPr>
          <p:cNvPr id="140" name="Shape 138"/>
          <p:cNvSpPr/>
          <p:nvPr/>
        </p:nvSpPr>
        <p:spPr>
          <a:xfrm>
            <a:off x="548640" y="4892040"/>
            <a:ext cx="11064240" cy="0"/>
          </a:xfrm>
          <a:prstGeom prst="line">
            <a:avLst/>
          </a:prstGeom>
          <a:noFill/>
          <a:ln w="3810">
            <a:solidFill>
              <a:srgbClr val="1E2A40"/>
            </a:solidFill>
            <a:prstDash val="solid"/>
          </a:ln>
        </p:spPr>
      </p:sp>
      <p:sp>
        <p:nvSpPr>
          <p:cNvPr id="141" name="Text 139"/>
          <p:cNvSpPr/>
          <p:nvPr/>
        </p:nvSpPr>
        <p:spPr>
          <a:xfrm>
            <a:off x="548640" y="5029200"/>
            <a:ext cx="15544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DEFF9A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OP.BR-2026</a:t>
            </a:r>
            <a:endParaRPr lang="en-US" sz="1100" dirty="0"/>
          </a:p>
        </p:txBody>
      </p:sp>
      <p:sp>
        <p:nvSpPr>
          <p:cNvPr id="142" name="Text 140"/>
          <p:cNvSpPr/>
          <p:nvPr/>
        </p:nvSpPr>
        <p:spPr>
          <a:xfrm>
            <a:off x="2103120" y="5029200"/>
            <a:ext cx="25603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F2F5FA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Operação Nacional</a:t>
            </a:r>
            <a:endParaRPr lang="en-US" sz="1400" dirty="0"/>
          </a:p>
        </p:txBody>
      </p:sp>
      <p:sp>
        <p:nvSpPr>
          <p:cNvPr id="143" name="Text 141"/>
          <p:cNvSpPr/>
          <p:nvPr/>
        </p:nvSpPr>
        <p:spPr>
          <a:xfrm>
            <a:off x="4663440" y="5029200"/>
            <a:ext cx="30175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8896AE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Brasil · 26 UFs + DF</a:t>
            </a:r>
            <a:endParaRPr lang="en-US" sz="1100" dirty="0"/>
          </a:p>
        </p:txBody>
      </p:sp>
      <p:sp>
        <p:nvSpPr>
          <p:cNvPr id="144" name="Text 142"/>
          <p:cNvSpPr/>
          <p:nvPr/>
        </p:nvSpPr>
        <p:spPr>
          <a:xfrm>
            <a:off x="7680960" y="5029200"/>
            <a:ext cx="18288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F2F5FA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18.200.000</a:t>
            </a:r>
            <a:endParaRPr lang="en-US" sz="1500" dirty="0"/>
          </a:p>
        </p:txBody>
      </p:sp>
      <p:sp>
        <p:nvSpPr>
          <p:cNvPr id="145" name="Text 143"/>
          <p:cNvSpPr/>
          <p:nvPr/>
        </p:nvSpPr>
        <p:spPr>
          <a:xfrm>
            <a:off x="9509760" y="5029200"/>
            <a:ext cx="14630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DEFF9A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96.8%</a:t>
            </a:r>
            <a:endParaRPr lang="en-US" sz="1500" dirty="0"/>
          </a:p>
        </p:txBody>
      </p:sp>
      <p:sp>
        <p:nvSpPr>
          <p:cNvPr id="146" name="Text 144"/>
          <p:cNvSpPr/>
          <p:nvPr/>
        </p:nvSpPr>
        <p:spPr>
          <a:xfrm>
            <a:off x="10972800" y="5029200"/>
            <a:ext cx="6400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F2F5FA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24</a:t>
            </a:r>
            <a:endParaRPr lang="en-US" sz="1500" dirty="0"/>
          </a:p>
        </p:txBody>
      </p:sp>
      <p:sp>
        <p:nvSpPr>
          <p:cNvPr id="147" name="Shape 145"/>
          <p:cNvSpPr/>
          <p:nvPr/>
        </p:nvSpPr>
        <p:spPr>
          <a:xfrm>
            <a:off x="548640" y="5806440"/>
            <a:ext cx="11064240" cy="0"/>
          </a:xfrm>
          <a:prstGeom prst="line">
            <a:avLst/>
          </a:prstGeom>
          <a:noFill/>
          <a:ln w="3810">
            <a:solidFill>
              <a:srgbClr val="1E2A40"/>
            </a:solidFill>
            <a:prstDash val="solid"/>
          </a:ln>
        </p:spPr>
      </p:sp>
      <p:sp>
        <p:nvSpPr>
          <p:cNvPr id="148" name="Text 146"/>
          <p:cNvSpPr/>
          <p:nvPr/>
        </p:nvSpPr>
        <p:spPr>
          <a:xfrm>
            <a:off x="548640" y="5623560"/>
            <a:ext cx="3657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8896AE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TOTAL CONSOLIDADO</a:t>
            </a:r>
            <a:endParaRPr lang="en-US" sz="900" dirty="0"/>
          </a:p>
        </p:txBody>
      </p:sp>
      <p:sp>
        <p:nvSpPr>
          <p:cNvPr id="149" name="Text 147"/>
          <p:cNvSpPr/>
          <p:nvPr/>
        </p:nvSpPr>
        <p:spPr>
          <a:xfrm>
            <a:off x="548640" y="5897880"/>
            <a:ext cx="109728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F2F5FA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25.570.000 cidadãos · 45 waves · 97.4% delivery médio</a:t>
            </a:r>
            <a:endParaRPr lang="en-US" sz="1300" dirty="0"/>
          </a:p>
        </p:txBody>
      </p:sp>
      <p:sp>
        <p:nvSpPr>
          <p:cNvPr id="150" name="Shape 148"/>
          <p:cNvSpPr/>
          <p:nvPr/>
        </p:nvSpPr>
        <p:spPr>
          <a:xfrm>
            <a:off x="548640" y="6400800"/>
            <a:ext cx="11064240" cy="0"/>
          </a:xfrm>
          <a:prstGeom prst="line">
            <a:avLst/>
          </a:prstGeom>
          <a:noFill/>
          <a:ln w="6350">
            <a:solidFill>
              <a:srgbClr val="1E2A40"/>
            </a:solidFill>
            <a:prstDash val="solid"/>
          </a:ln>
        </p:spPr>
      </p:sp>
      <p:sp>
        <p:nvSpPr>
          <p:cNvPr id="151" name="Text 149"/>
          <p:cNvSpPr/>
          <p:nvPr/>
        </p:nvSpPr>
        <p:spPr>
          <a:xfrm>
            <a:off x="548640" y="6492240"/>
            <a:ext cx="73152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spc="200" kern="0" dirty="0">
                <a:solidFill>
                  <a:srgbClr val="8896AE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CONFIDENTIAL · X8FLOW MANAGED OPERATIONS</a:t>
            </a:r>
            <a:endParaRPr lang="en-US" sz="800" dirty="0"/>
          </a:p>
        </p:txBody>
      </p:sp>
      <p:sp>
        <p:nvSpPr>
          <p:cNvPr id="152" name="Text 150"/>
          <p:cNvSpPr/>
          <p:nvPr/>
        </p:nvSpPr>
        <p:spPr>
          <a:xfrm>
            <a:off x="9144000" y="6492240"/>
            <a:ext cx="24688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spc="200" kern="0" dirty="0">
                <a:solidFill>
                  <a:srgbClr val="8896AE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06 / 08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80E1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274320" y="27432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3" name="Shape 1"/>
          <p:cNvSpPr/>
          <p:nvPr/>
        </p:nvSpPr>
        <p:spPr>
          <a:xfrm>
            <a:off x="274320" y="109728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4" name="Shape 2"/>
          <p:cNvSpPr/>
          <p:nvPr/>
        </p:nvSpPr>
        <p:spPr>
          <a:xfrm>
            <a:off x="274320" y="192024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5" name="Shape 3"/>
          <p:cNvSpPr/>
          <p:nvPr/>
        </p:nvSpPr>
        <p:spPr>
          <a:xfrm>
            <a:off x="274320" y="274320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6" name="Shape 4"/>
          <p:cNvSpPr/>
          <p:nvPr/>
        </p:nvSpPr>
        <p:spPr>
          <a:xfrm>
            <a:off x="274320" y="356616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7" name="Shape 5"/>
          <p:cNvSpPr/>
          <p:nvPr/>
        </p:nvSpPr>
        <p:spPr>
          <a:xfrm>
            <a:off x="274320" y="438912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8" name="Shape 6"/>
          <p:cNvSpPr/>
          <p:nvPr/>
        </p:nvSpPr>
        <p:spPr>
          <a:xfrm>
            <a:off x="274320" y="521208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9" name="Shape 7"/>
          <p:cNvSpPr/>
          <p:nvPr/>
        </p:nvSpPr>
        <p:spPr>
          <a:xfrm>
            <a:off x="274320" y="603504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10" name="Shape 8"/>
          <p:cNvSpPr/>
          <p:nvPr/>
        </p:nvSpPr>
        <p:spPr>
          <a:xfrm>
            <a:off x="1143000" y="27432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11" name="Shape 9"/>
          <p:cNvSpPr/>
          <p:nvPr/>
        </p:nvSpPr>
        <p:spPr>
          <a:xfrm>
            <a:off x="1143000" y="109728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12" name="Shape 10"/>
          <p:cNvSpPr/>
          <p:nvPr/>
        </p:nvSpPr>
        <p:spPr>
          <a:xfrm>
            <a:off x="1143000" y="192024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13" name="Shape 11"/>
          <p:cNvSpPr/>
          <p:nvPr/>
        </p:nvSpPr>
        <p:spPr>
          <a:xfrm>
            <a:off x="1143000" y="274320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14" name="Shape 12"/>
          <p:cNvSpPr/>
          <p:nvPr/>
        </p:nvSpPr>
        <p:spPr>
          <a:xfrm>
            <a:off x="1143000" y="356616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15" name="Shape 13"/>
          <p:cNvSpPr/>
          <p:nvPr/>
        </p:nvSpPr>
        <p:spPr>
          <a:xfrm>
            <a:off x="1143000" y="438912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16" name="Shape 14"/>
          <p:cNvSpPr/>
          <p:nvPr/>
        </p:nvSpPr>
        <p:spPr>
          <a:xfrm>
            <a:off x="1143000" y="521208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17" name="Shape 15"/>
          <p:cNvSpPr/>
          <p:nvPr/>
        </p:nvSpPr>
        <p:spPr>
          <a:xfrm>
            <a:off x="1143000" y="603504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18" name="Shape 16"/>
          <p:cNvSpPr/>
          <p:nvPr/>
        </p:nvSpPr>
        <p:spPr>
          <a:xfrm>
            <a:off x="2011680" y="27432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19" name="Shape 17"/>
          <p:cNvSpPr/>
          <p:nvPr/>
        </p:nvSpPr>
        <p:spPr>
          <a:xfrm>
            <a:off x="2011680" y="109728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20" name="Shape 18"/>
          <p:cNvSpPr/>
          <p:nvPr/>
        </p:nvSpPr>
        <p:spPr>
          <a:xfrm>
            <a:off x="2011680" y="192024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21" name="Shape 19"/>
          <p:cNvSpPr/>
          <p:nvPr/>
        </p:nvSpPr>
        <p:spPr>
          <a:xfrm>
            <a:off x="2011680" y="274320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22" name="Shape 20"/>
          <p:cNvSpPr/>
          <p:nvPr/>
        </p:nvSpPr>
        <p:spPr>
          <a:xfrm>
            <a:off x="2011680" y="356616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23" name="Shape 21"/>
          <p:cNvSpPr/>
          <p:nvPr/>
        </p:nvSpPr>
        <p:spPr>
          <a:xfrm>
            <a:off x="2011680" y="438912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24" name="Shape 22"/>
          <p:cNvSpPr/>
          <p:nvPr/>
        </p:nvSpPr>
        <p:spPr>
          <a:xfrm>
            <a:off x="2011680" y="521208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25" name="Shape 23"/>
          <p:cNvSpPr/>
          <p:nvPr/>
        </p:nvSpPr>
        <p:spPr>
          <a:xfrm>
            <a:off x="2011680" y="603504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26" name="Shape 24"/>
          <p:cNvSpPr/>
          <p:nvPr/>
        </p:nvSpPr>
        <p:spPr>
          <a:xfrm>
            <a:off x="2880360" y="27432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27" name="Shape 25"/>
          <p:cNvSpPr/>
          <p:nvPr/>
        </p:nvSpPr>
        <p:spPr>
          <a:xfrm>
            <a:off x="2880360" y="109728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28" name="Shape 26"/>
          <p:cNvSpPr/>
          <p:nvPr/>
        </p:nvSpPr>
        <p:spPr>
          <a:xfrm>
            <a:off x="2880360" y="192024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29" name="Shape 27"/>
          <p:cNvSpPr/>
          <p:nvPr/>
        </p:nvSpPr>
        <p:spPr>
          <a:xfrm>
            <a:off x="2880360" y="274320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30" name="Shape 28"/>
          <p:cNvSpPr/>
          <p:nvPr/>
        </p:nvSpPr>
        <p:spPr>
          <a:xfrm>
            <a:off x="2880360" y="356616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31" name="Shape 29"/>
          <p:cNvSpPr/>
          <p:nvPr/>
        </p:nvSpPr>
        <p:spPr>
          <a:xfrm>
            <a:off x="2880360" y="438912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32" name="Shape 30"/>
          <p:cNvSpPr/>
          <p:nvPr/>
        </p:nvSpPr>
        <p:spPr>
          <a:xfrm>
            <a:off x="2880360" y="521208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33" name="Shape 31"/>
          <p:cNvSpPr/>
          <p:nvPr/>
        </p:nvSpPr>
        <p:spPr>
          <a:xfrm>
            <a:off x="2880360" y="603504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34" name="Shape 32"/>
          <p:cNvSpPr/>
          <p:nvPr/>
        </p:nvSpPr>
        <p:spPr>
          <a:xfrm>
            <a:off x="3749040" y="27432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35" name="Shape 33"/>
          <p:cNvSpPr/>
          <p:nvPr/>
        </p:nvSpPr>
        <p:spPr>
          <a:xfrm>
            <a:off x="3749040" y="109728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36" name="Shape 34"/>
          <p:cNvSpPr/>
          <p:nvPr/>
        </p:nvSpPr>
        <p:spPr>
          <a:xfrm>
            <a:off x="3749040" y="192024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37" name="Shape 35"/>
          <p:cNvSpPr/>
          <p:nvPr/>
        </p:nvSpPr>
        <p:spPr>
          <a:xfrm>
            <a:off x="3749040" y="274320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38" name="Shape 36"/>
          <p:cNvSpPr/>
          <p:nvPr/>
        </p:nvSpPr>
        <p:spPr>
          <a:xfrm>
            <a:off x="3749040" y="356616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39" name="Shape 37"/>
          <p:cNvSpPr/>
          <p:nvPr/>
        </p:nvSpPr>
        <p:spPr>
          <a:xfrm>
            <a:off x="3749040" y="438912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40" name="Shape 38"/>
          <p:cNvSpPr/>
          <p:nvPr/>
        </p:nvSpPr>
        <p:spPr>
          <a:xfrm>
            <a:off x="3749040" y="521208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41" name="Shape 39"/>
          <p:cNvSpPr/>
          <p:nvPr/>
        </p:nvSpPr>
        <p:spPr>
          <a:xfrm>
            <a:off x="3749040" y="603504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42" name="Shape 40"/>
          <p:cNvSpPr/>
          <p:nvPr/>
        </p:nvSpPr>
        <p:spPr>
          <a:xfrm>
            <a:off x="4617720" y="27432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43" name="Shape 41"/>
          <p:cNvSpPr/>
          <p:nvPr/>
        </p:nvSpPr>
        <p:spPr>
          <a:xfrm>
            <a:off x="4617720" y="109728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44" name="Shape 42"/>
          <p:cNvSpPr/>
          <p:nvPr/>
        </p:nvSpPr>
        <p:spPr>
          <a:xfrm>
            <a:off x="4617720" y="192024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45" name="Shape 43"/>
          <p:cNvSpPr/>
          <p:nvPr/>
        </p:nvSpPr>
        <p:spPr>
          <a:xfrm>
            <a:off x="4617720" y="274320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46" name="Shape 44"/>
          <p:cNvSpPr/>
          <p:nvPr/>
        </p:nvSpPr>
        <p:spPr>
          <a:xfrm>
            <a:off x="4617720" y="356616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47" name="Shape 45"/>
          <p:cNvSpPr/>
          <p:nvPr/>
        </p:nvSpPr>
        <p:spPr>
          <a:xfrm>
            <a:off x="4617720" y="438912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48" name="Shape 46"/>
          <p:cNvSpPr/>
          <p:nvPr/>
        </p:nvSpPr>
        <p:spPr>
          <a:xfrm>
            <a:off x="4617720" y="521208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49" name="Shape 47"/>
          <p:cNvSpPr/>
          <p:nvPr/>
        </p:nvSpPr>
        <p:spPr>
          <a:xfrm>
            <a:off x="4617720" y="603504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50" name="Shape 48"/>
          <p:cNvSpPr/>
          <p:nvPr/>
        </p:nvSpPr>
        <p:spPr>
          <a:xfrm>
            <a:off x="5486400" y="27432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51" name="Shape 49"/>
          <p:cNvSpPr/>
          <p:nvPr/>
        </p:nvSpPr>
        <p:spPr>
          <a:xfrm>
            <a:off x="5486400" y="109728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52" name="Shape 50"/>
          <p:cNvSpPr/>
          <p:nvPr/>
        </p:nvSpPr>
        <p:spPr>
          <a:xfrm>
            <a:off x="5486400" y="192024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53" name="Shape 51"/>
          <p:cNvSpPr/>
          <p:nvPr/>
        </p:nvSpPr>
        <p:spPr>
          <a:xfrm>
            <a:off x="5486400" y="274320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54" name="Shape 52"/>
          <p:cNvSpPr/>
          <p:nvPr/>
        </p:nvSpPr>
        <p:spPr>
          <a:xfrm>
            <a:off x="5486400" y="356616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55" name="Shape 53"/>
          <p:cNvSpPr/>
          <p:nvPr/>
        </p:nvSpPr>
        <p:spPr>
          <a:xfrm>
            <a:off x="5486400" y="438912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56" name="Shape 54"/>
          <p:cNvSpPr/>
          <p:nvPr/>
        </p:nvSpPr>
        <p:spPr>
          <a:xfrm>
            <a:off x="5486400" y="521208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57" name="Shape 55"/>
          <p:cNvSpPr/>
          <p:nvPr/>
        </p:nvSpPr>
        <p:spPr>
          <a:xfrm>
            <a:off x="5486400" y="603504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58" name="Shape 56"/>
          <p:cNvSpPr/>
          <p:nvPr/>
        </p:nvSpPr>
        <p:spPr>
          <a:xfrm>
            <a:off x="6355080" y="27432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59" name="Shape 57"/>
          <p:cNvSpPr/>
          <p:nvPr/>
        </p:nvSpPr>
        <p:spPr>
          <a:xfrm>
            <a:off x="6355080" y="109728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60" name="Shape 58"/>
          <p:cNvSpPr/>
          <p:nvPr/>
        </p:nvSpPr>
        <p:spPr>
          <a:xfrm>
            <a:off x="6355080" y="192024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61" name="Shape 59"/>
          <p:cNvSpPr/>
          <p:nvPr/>
        </p:nvSpPr>
        <p:spPr>
          <a:xfrm>
            <a:off x="6355080" y="274320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62" name="Shape 60"/>
          <p:cNvSpPr/>
          <p:nvPr/>
        </p:nvSpPr>
        <p:spPr>
          <a:xfrm>
            <a:off x="6355080" y="356616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63" name="Shape 61"/>
          <p:cNvSpPr/>
          <p:nvPr/>
        </p:nvSpPr>
        <p:spPr>
          <a:xfrm>
            <a:off x="6355080" y="438912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64" name="Shape 62"/>
          <p:cNvSpPr/>
          <p:nvPr/>
        </p:nvSpPr>
        <p:spPr>
          <a:xfrm>
            <a:off x="6355080" y="521208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65" name="Shape 63"/>
          <p:cNvSpPr/>
          <p:nvPr/>
        </p:nvSpPr>
        <p:spPr>
          <a:xfrm>
            <a:off x="6355080" y="603504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66" name="Shape 64"/>
          <p:cNvSpPr/>
          <p:nvPr/>
        </p:nvSpPr>
        <p:spPr>
          <a:xfrm>
            <a:off x="7223760" y="27432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67" name="Shape 65"/>
          <p:cNvSpPr/>
          <p:nvPr/>
        </p:nvSpPr>
        <p:spPr>
          <a:xfrm>
            <a:off x="7223760" y="109728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68" name="Shape 66"/>
          <p:cNvSpPr/>
          <p:nvPr/>
        </p:nvSpPr>
        <p:spPr>
          <a:xfrm>
            <a:off x="7223760" y="192024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69" name="Shape 67"/>
          <p:cNvSpPr/>
          <p:nvPr/>
        </p:nvSpPr>
        <p:spPr>
          <a:xfrm>
            <a:off x="7223760" y="274320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70" name="Shape 68"/>
          <p:cNvSpPr/>
          <p:nvPr/>
        </p:nvSpPr>
        <p:spPr>
          <a:xfrm>
            <a:off x="7223760" y="356616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71" name="Shape 69"/>
          <p:cNvSpPr/>
          <p:nvPr/>
        </p:nvSpPr>
        <p:spPr>
          <a:xfrm>
            <a:off x="7223760" y="438912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72" name="Shape 70"/>
          <p:cNvSpPr/>
          <p:nvPr/>
        </p:nvSpPr>
        <p:spPr>
          <a:xfrm>
            <a:off x="7223760" y="521208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73" name="Shape 71"/>
          <p:cNvSpPr/>
          <p:nvPr/>
        </p:nvSpPr>
        <p:spPr>
          <a:xfrm>
            <a:off x="7223760" y="603504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74" name="Shape 72"/>
          <p:cNvSpPr/>
          <p:nvPr/>
        </p:nvSpPr>
        <p:spPr>
          <a:xfrm>
            <a:off x="8092440" y="27432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75" name="Shape 73"/>
          <p:cNvSpPr/>
          <p:nvPr/>
        </p:nvSpPr>
        <p:spPr>
          <a:xfrm>
            <a:off x="8092440" y="109728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76" name="Shape 74"/>
          <p:cNvSpPr/>
          <p:nvPr/>
        </p:nvSpPr>
        <p:spPr>
          <a:xfrm>
            <a:off x="8092440" y="192024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77" name="Shape 75"/>
          <p:cNvSpPr/>
          <p:nvPr/>
        </p:nvSpPr>
        <p:spPr>
          <a:xfrm>
            <a:off x="8092440" y="274320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78" name="Shape 76"/>
          <p:cNvSpPr/>
          <p:nvPr/>
        </p:nvSpPr>
        <p:spPr>
          <a:xfrm>
            <a:off x="8092440" y="356616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79" name="Shape 77"/>
          <p:cNvSpPr/>
          <p:nvPr/>
        </p:nvSpPr>
        <p:spPr>
          <a:xfrm>
            <a:off x="8092440" y="438912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80" name="Shape 78"/>
          <p:cNvSpPr/>
          <p:nvPr/>
        </p:nvSpPr>
        <p:spPr>
          <a:xfrm>
            <a:off x="8092440" y="521208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81" name="Shape 79"/>
          <p:cNvSpPr/>
          <p:nvPr/>
        </p:nvSpPr>
        <p:spPr>
          <a:xfrm>
            <a:off x="8092440" y="603504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82" name="Shape 80"/>
          <p:cNvSpPr/>
          <p:nvPr/>
        </p:nvSpPr>
        <p:spPr>
          <a:xfrm>
            <a:off x="8961120" y="27432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83" name="Shape 81"/>
          <p:cNvSpPr/>
          <p:nvPr/>
        </p:nvSpPr>
        <p:spPr>
          <a:xfrm>
            <a:off x="8961120" y="109728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84" name="Shape 82"/>
          <p:cNvSpPr/>
          <p:nvPr/>
        </p:nvSpPr>
        <p:spPr>
          <a:xfrm>
            <a:off x="8961120" y="192024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85" name="Shape 83"/>
          <p:cNvSpPr/>
          <p:nvPr/>
        </p:nvSpPr>
        <p:spPr>
          <a:xfrm>
            <a:off x="8961120" y="274320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86" name="Shape 84"/>
          <p:cNvSpPr/>
          <p:nvPr/>
        </p:nvSpPr>
        <p:spPr>
          <a:xfrm>
            <a:off x="8961120" y="356616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87" name="Shape 85"/>
          <p:cNvSpPr/>
          <p:nvPr/>
        </p:nvSpPr>
        <p:spPr>
          <a:xfrm>
            <a:off x="8961120" y="438912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88" name="Shape 86"/>
          <p:cNvSpPr/>
          <p:nvPr/>
        </p:nvSpPr>
        <p:spPr>
          <a:xfrm>
            <a:off x="8961120" y="521208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89" name="Shape 87"/>
          <p:cNvSpPr/>
          <p:nvPr/>
        </p:nvSpPr>
        <p:spPr>
          <a:xfrm>
            <a:off x="8961120" y="603504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90" name="Shape 88"/>
          <p:cNvSpPr/>
          <p:nvPr/>
        </p:nvSpPr>
        <p:spPr>
          <a:xfrm>
            <a:off x="9829800" y="27432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91" name="Shape 89"/>
          <p:cNvSpPr/>
          <p:nvPr/>
        </p:nvSpPr>
        <p:spPr>
          <a:xfrm>
            <a:off x="9829800" y="109728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92" name="Shape 90"/>
          <p:cNvSpPr/>
          <p:nvPr/>
        </p:nvSpPr>
        <p:spPr>
          <a:xfrm>
            <a:off x="9829800" y="192024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93" name="Shape 91"/>
          <p:cNvSpPr/>
          <p:nvPr/>
        </p:nvSpPr>
        <p:spPr>
          <a:xfrm>
            <a:off x="9829800" y="274320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94" name="Shape 92"/>
          <p:cNvSpPr/>
          <p:nvPr/>
        </p:nvSpPr>
        <p:spPr>
          <a:xfrm>
            <a:off x="9829800" y="356616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95" name="Shape 93"/>
          <p:cNvSpPr/>
          <p:nvPr/>
        </p:nvSpPr>
        <p:spPr>
          <a:xfrm>
            <a:off x="9829800" y="438912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96" name="Shape 94"/>
          <p:cNvSpPr/>
          <p:nvPr/>
        </p:nvSpPr>
        <p:spPr>
          <a:xfrm>
            <a:off x="9829800" y="521208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97" name="Shape 95"/>
          <p:cNvSpPr/>
          <p:nvPr/>
        </p:nvSpPr>
        <p:spPr>
          <a:xfrm>
            <a:off x="9829800" y="603504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98" name="Shape 96"/>
          <p:cNvSpPr/>
          <p:nvPr/>
        </p:nvSpPr>
        <p:spPr>
          <a:xfrm>
            <a:off x="10698480" y="27432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99" name="Shape 97"/>
          <p:cNvSpPr/>
          <p:nvPr/>
        </p:nvSpPr>
        <p:spPr>
          <a:xfrm>
            <a:off x="10698480" y="109728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100" name="Shape 98"/>
          <p:cNvSpPr/>
          <p:nvPr/>
        </p:nvSpPr>
        <p:spPr>
          <a:xfrm>
            <a:off x="10698480" y="192024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101" name="Shape 99"/>
          <p:cNvSpPr/>
          <p:nvPr/>
        </p:nvSpPr>
        <p:spPr>
          <a:xfrm>
            <a:off x="10698480" y="274320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102" name="Shape 100"/>
          <p:cNvSpPr/>
          <p:nvPr/>
        </p:nvSpPr>
        <p:spPr>
          <a:xfrm>
            <a:off x="10698480" y="356616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103" name="Shape 101"/>
          <p:cNvSpPr/>
          <p:nvPr/>
        </p:nvSpPr>
        <p:spPr>
          <a:xfrm>
            <a:off x="10698480" y="438912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104" name="Shape 102"/>
          <p:cNvSpPr/>
          <p:nvPr/>
        </p:nvSpPr>
        <p:spPr>
          <a:xfrm>
            <a:off x="10698480" y="521208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105" name="Shape 103"/>
          <p:cNvSpPr/>
          <p:nvPr/>
        </p:nvSpPr>
        <p:spPr>
          <a:xfrm>
            <a:off x="10698480" y="603504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106" name="Shape 104"/>
          <p:cNvSpPr/>
          <p:nvPr/>
        </p:nvSpPr>
        <p:spPr>
          <a:xfrm>
            <a:off x="11567160" y="27432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107" name="Shape 105"/>
          <p:cNvSpPr/>
          <p:nvPr/>
        </p:nvSpPr>
        <p:spPr>
          <a:xfrm>
            <a:off x="11567160" y="109728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108" name="Shape 106"/>
          <p:cNvSpPr/>
          <p:nvPr/>
        </p:nvSpPr>
        <p:spPr>
          <a:xfrm>
            <a:off x="11567160" y="192024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109" name="Shape 107"/>
          <p:cNvSpPr/>
          <p:nvPr/>
        </p:nvSpPr>
        <p:spPr>
          <a:xfrm>
            <a:off x="11567160" y="274320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110" name="Shape 108"/>
          <p:cNvSpPr/>
          <p:nvPr/>
        </p:nvSpPr>
        <p:spPr>
          <a:xfrm>
            <a:off x="11567160" y="356616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111" name="Shape 109"/>
          <p:cNvSpPr/>
          <p:nvPr/>
        </p:nvSpPr>
        <p:spPr>
          <a:xfrm>
            <a:off x="11567160" y="438912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112" name="Shape 110"/>
          <p:cNvSpPr/>
          <p:nvPr/>
        </p:nvSpPr>
        <p:spPr>
          <a:xfrm>
            <a:off x="11567160" y="521208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113" name="Shape 111"/>
          <p:cNvSpPr/>
          <p:nvPr/>
        </p:nvSpPr>
        <p:spPr>
          <a:xfrm>
            <a:off x="11567160" y="603504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114" name="Shape 112"/>
          <p:cNvSpPr/>
          <p:nvPr/>
        </p:nvSpPr>
        <p:spPr>
          <a:xfrm>
            <a:off x="548640" y="457200"/>
            <a:ext cx="411480" cy="365760"/>
          </a:xfrm>
          <a:prstGeom prst="rect">
            <a:avLst/>
          </a:prstGeom>
          <a:solidFill>
            <a:srgbClr val="DEFF9A"/>
          </a:solidFill>
          <a:ln/>
        </p:spPr>
      </p:sp>
      <p:sp>
        <p:nvSpPr>
          <p:cNvPr id="115" name="Text 113"/>
          <p:cNvSpPr/>
          <p:nvPr/>
        </p:nvSpPr>
        <p:spPr>
          <a:xfrm>
            <a:off x="548640" y="457200"/>
            <a:ext cx="4114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80E1A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X8</a:t>
            </a:r>
            <a:endParaRPr lang="en-US" sz="1400" dirty="0"/>
          </a:p>
        </p:txBody>
      </p:sp>
      <p:sp>
        <p:nvSpPr>
          <p:cNvPr id="116" name="Text 114"/>
          <p:cNvSpPr/>
          <p:nvPr/>
        </p:nvSpPr>
        <p:spPr>
          <a:xfrm>
            <a:off x="1051560" y="457200"/>
            <a:ext cx="3657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8896AE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x8flow / brasília</a:t>
            </a:r>
            <a:endParaRPr lang="en-US" sz="900" dirty="0"/>
          </a:p>
        </p:txBody>
      </p:sp>
      <p:sp>
        <p:nvSpPr>
          <p:cNvPr id="117" name="Text 115"/>
          <p:cNvSpPr/>
          <p:nvPr/>
        </p:nvSpPr>
        <p:spPr>
          <a:xfrm>
            <a:off x="7315200" y="502920"/>
            <a:ext cx="4572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spc="300" kern="0" dirty="0">
                <a:solidFill>
                  <a:srgbClr val="DEFF9A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DELIVERY TIMELINE</a:t>
            </a:r>
            <a:endParaRPr lang="en-US" sz="900" dirty="0"/>
          </a:p>
        </p:txBody>
      </p:sp>
      <p:sp>
        <p:nvSpPr>
          <p:cNvPr id="118" name="Text 116"/>
          <p:cNvSpPr/>
          <p:nvPr/>
        </p:nvSpPr>
        <p:spPr>
          <a:xfrm>
            <a:off x="548640" y="1188720"/>
            <a:ext cx="109728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spc="-100" kern="0" dirty="0">
                <a:solidFill>
                  <a:srgbClr val="F2F5FA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Cadência operacional.</a:t>
            </a:r>
            <a:endParaRPr lang="en-US" sz="3000" dirty="0"/>
          </a:p>
        </p:txBody>
      </p:sp>
      <p:sp>
        <p:nvSpPr>
          <p:cNvPr id="119" name="Text 117"/>
          <p:cNvSpPr/>
          <p:nvPr/>
        </p:nvSpPr>
        <p:spPr>
          <a:xfrm>
            <a:off x="548640" y="1783080"/>
            <a:ext cx="10972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8896AE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Do briefing ao relatório forense — quatro estágios homologados.</a:t>
            </a:r>
            <a:endParaRPr lang="en-US" sz="1300" dirty="0"/>
          </a:p>
        </p:txBody>
      </p:sp>
      <p:sp>
        <p:nvSpPr>
          <p:cNvPr id="120" name="Shape 118"/>
          <p:cNvSpPr/>
          <p:nvPr/>
        </p:nvSpPr>
        <p:spPr>
          <a:xfrm>
            <a:off x="868680" y="4114800"/>
            <a:ext cx="10515600" cy="0"/>
          </a:xfrm>
          <a:prstGeom prst="line">
            <a:avLst/>
          </a:prstGeom>
          <a:noFill/>
          <a:ln w="9525">
            <a:solidFill>
              <a:srgbClr val="1E2A40"/>
            </a:solidFill>
            <a:prstDash val="solid"/>
          </a:ln>
        </p:spPr>
      </p:sp>
      <p:sp>
        <p:nvSpPr>
          <p:cNvPr id="121" name="Text 119"/>
          <p:cNvSpPr/>
          <p:nvPr/>
        </p:nvSpPr>
        <p:spPr>
          <a:xfrm>
            <a:off x="640080" y="2743200"/>
            <a:ext cx="26060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spc="200" kern="0" dirty="0">
                <a:solidFill>
                  <a:srgbClr val="DEFF9A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T-14d</a:t>
            </a:r>
            <a:endParaRPr lang="en-US" sz="1100" dirty="0"/>
          </a:p>
        </p:txBody>
      </p:sp>
      <p:sp>
        <p:nvSpPr>
          <p:cNvPr id="122" name="Text 120"/>
          <p:cNvSpPr/>
          <p:nvPr/>
        </p:nvSpPr>
        <p:spPr>
          <a:xfrm>
            <a:off x="640080" y="3108960"/>
            <a:ext cx="26060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F2F5FA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ONBOARDING</a:t>
            </a:r>
            <a:endParaRPr lang="en-US" sz="1600" dirty="0"/>
          </a:p>
        </p:txBody>
      </p:sp>
      <p:sp>
        <p:nvSpPr>
          <p:cNvPr id="123" name="Shape 121"/>
          <p:cNvSpPr/>
          <p:nvPr/>
        </p:nvSpPr>
        <p:spPr>
          <a:xfrm>
            <a:off x="1508760" y="3986784"/>
            <a:ext cx="256032" cy="256032"/>
          </a:xfrm>
          <a:prstGeom prst="ellipse">
            <a:avLst/>
          </a:prstGeom>
          <a:solidFill>
            <a:srgbClr val="080E1A"/>
          </a:solidFill>
          <a:ln w="19050">
            <a:solidFill>
              <a:srgbClr val="DEFF9A"/>
            </a:solidFill>
            <a:prstDash val="solid"/>
          </a:ln>
        </p:spPr>
      </p:sp>
      <p:sp>
        <p:nvSpPr>
          <p:cNvPr id="124" name="Shape 122"/>
          <p:cNvSpPr/>
          <p:nvPr/>
        </p:nvSpPr>
        <p:spPr>
          <a:xfrm>
            <a:off x="1581912" y="4059936"/>
            <a:ext cx="109728" cy="109728"/>
          </a:xfrm>
          <a:prstGeom prst="ellipse">
            <a:avLst/>
          </a:prstGeom>
          <a:solidFill>
            <a:srgbClr val="DEFF9A"/>
          </a:solidFill>
          <a:ln/>
        </p:spPr>
      </p:sp>
      <p:sp>
        <p:nvSpPr>
          <p:cNvPr id="125" name="Text 123"/>
          <p:cNvSpPr/>
          <p:nvPr/>
        </p:nvSpPr>
        <p:spPr>
          <a:xfrm>
            <a:off x="640080" y="4526280"/>
            <a:ext cx="2606040" cy="1463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1100" dirty="0">
                <a:solidFill>
                  <a:srgbClr val="8896AE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Recepção de critério, NDA e definição de waves.</a:t>
            </a:r>
            <a:endParaRPr lang="en-US" sz="1100" dirty="0"/>
          </a:p>
        </p:txBody>
      </p:sp>
      <p:sp>
        <p:nvSpPr>
          <p:cNvPr id="126" name="Text 124"/>
          <p:cNvSpPr/>
          <p:nvPr/>
        </p:nvSpPr>
        <p:spPr>
          <a:xfrm>
            <a:off x="3429000" y="2743200"/>
            <a:ext cx="26060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spc="200" kern="0" dirty="0">
                <a:solidFill>
                  <a:srgbClr val="DEFF9A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T-7d</a:t>
            </a:r>
            <a:endParaRPr lang="en-US" sz="1100" dirty="0"/>
          </a:p>
        </p:txBody>
      </p:sp>
      <p:sp>
        <p:nvSpPr>
          <p:cNvPr id="127" name="Text 125"/>
          <p:cNvSpPr/>
          <p:nvPr/>
        </p:nvSpPr>
        <p:spPr>
          <a:xfrm>
            <a:off x="3429000" y="3108960"/>
            <a:ext cx="26060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F2F5FA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KYC &amp; MATRIZ</a:t>
            </a:r>
            <a:endParaRPr lang="en-US" sz="1600" dirty="0"/>
          </a:p>
        </p:txBody>
      </p:sp>
      <p:sp>
        <p:nvSpPr>
          <p:cNvPr id="128" name="Shape 126"/>
          <p:cNvSpPr/>
          <p:nvPr/>
        </p:nvSpPr>
        <p:spPr>
          <a:xfrm>
            <a:off x="4297680" y="3986784"/>
            <a:ext cx="256032" cy="256032"/>
          </a:xfrm>
          <a:prstGeom prst="ellipse">
            <a:avLst/>
          </a:prstGeom>
          <a:solidFill>
            <a:srgbClr val="080E1A"/>
          </a:solidFill>
          <a:ln w="19050">
            <a:solidFill>
              <a:srgbClr val="DEFF9A"/>
            </a:solidFill>
            <a:prstDash val="solid"/>
          </a:ln>
        </p:spPr>
      </p:sp>
      <p:sp>
        <p:nvSpPr>
          <p:cNvPr id="129" name="Shape 127"/>
          <p:cNvSpPr/>
          <p:nvPr/>
        </p:nvSpPr>
        <p:spPr>
          <a:xfrm>
            <a:off x="4370832" y="4059936"/>
            <a:ext cx="109728" cy="109728"/>
          </a:xfrm>
          <a:prstGeom prst="ellipse">
            <a:avLst/>
          </a:prstGeom>
          <a:solidFill>
            <a:srgbClr val="DEFF9A"/>
          </a:solidFill>
          <a:ln/>
        </p:spPr>
      </p:sp>
      <p:sp>
        <p:nvSpPr>
          <p:cNvPr id="130" name="Text 128"/>
          <p:cNvSpPr/>
          <p:nvPr/>
        </p:nvSpPr>
        <p:spPr>
          <a:xfrm>
            <a:off x="3429000" y="4526280"/>
            <a:ext cx="2606040" cy="1463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1100" dirty="0">
                <a:solidFill>
                  <a:srgbClr val="8896AE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Resolução de identidade, deduplicação e filtragem regulatória.</a:t>
            </a:r>
            <a:endParaRPr lang="en-US" sz="1100" dirty="0"/>
          </a:p>
        </p:txBody>
      </p:sp>
      <p:sp>
        <p:nvSpPr>
          <p:cNvPr id="131" name="Text 129"/>
          <p:cNvSpPr/>
          <p:nvPr/>
        </p:nvSpPr>
        <p:spPr>
          <a:xfrm>
            <a:off x="6217920" y="2743200"/>
            <a:ext cx="26060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spc="200" kern="0" dirty="0">
                <a:solidFill>
                  <a:srgbClr val="DEFF9A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T-0</a:t>
            </a:r>
            <a:endParaRPr lang="en-US" sz="1100" dirty="0"/>
          </a:p>
        </p:txBody>
      </p:sp>
      <p:sp>
        <p:nvSpPr>
          <p:cNvPr id="132" name="Text 130"/>
          <p:cNvSpPr/>
          <p:nvPr/>
        </p:nvSpPr>
        <p:spPr>
          <a:xfrm>
            <a:off x="6217920" y="3108960"/>
            <a:ext cx="26060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F2F5FA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WAVE DISPARO</a:t>
            </a:r>
            <a:endParaRPr lang="en-US" sz="1600" dirty="0"/>
          </a:p>
        </p:txBody>
      </p:sp>
      <p:sp>
        <p:nvSpPr>
          <p:cNvPr id="133" name="Shape 131"/>
          <p:cNvSpPr/>
          <p:nvPr/>
        </p:nvSpPr>
        <p:spPr>
          <a:xfrm>
            <a:off x="7086600" y="3986784"/>
            <a:ext cx="256032" cy="256032"/>
          </a:xfrm>
          <a:prstGeom prst="ellipse">
            <a:avLst/>
          </a:prstGeom>
          <a:solidFill>
            <a:srgbClr val="080E1A"/>
          </a:solidFill>
          <a:ln w="19050">
            <a:solidFill>
              <a:srgbClr val="DEFF9A"/>
            </a:solidFill>
            <a:prstDash val="solid"/>
          </a:ln>
        </p:spPr>
      </p:sp>
      <p:sp>
        <p:nvSpPr>
          <p:cNvPr id="134" name="Shape 132"/>
          <p:cNvSpPr/>
          <p:nvPr/>
        </p:nvSpPr>
        <p:spPr>
          <a:xfrm>
            <a:off x="7159752" y="4059936"/>
            <a:ext cx="109728" cy="109728"/>
          </a:xfrm>
          <a:prstGeom prst="ellipse">
            <a:avLst/>
          </a:prstGeom>
          <a:solidFill>
            <a:srgbClr val="DEFF9A"/>
          </a:solidFill>
          <a:ln/>
        </p:spPr>
      </p:sp>
      <p:sp>
        <p:nvSpPr>
          <p:cNvPr id="135" name="Text 133"/>
          <p:cNvSpPr/>
          <p:nvPr/>
        </p:nvSpPr>
        <p:spPr>
          <a:xfrm>
            <a:off x="6217920" y="4526280"/>
            <a:ext cx="2606040" cy="1463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1100" dirty="0">
                <a:solidFill>
                  <a:srgbClr val="8896AE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Roteamento multi-canal por linhas TSE Business homologadas.</a:t>
            </a:r>
            <a:endParaRPr lang="en-US" sz="1100" dirty="0"/>
          </a:p>
        </p:txBody>
      </p:sp>
      <p:sp>
        <p:nvSpPr>
          <p:cNvPr id="136" name="Text 134"/>
          <p:cNvSpPr/>
          <p:nvPr/>
        </p:nvSpPr>
        <p:spPr>
          <a:xfrm>
            <a:off x="9006840" y="2743200"/>
            <a:ext cx="26060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spc="200" kern="0" dirty="0">
                <a:solidFill>
                  <a:srgbClr val="DEFF9A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T+24h</a:t>
            </a:r>
            <a:endParaRPr lang="en-US" sz="1100" dirty="0"/>
          </a:p>
        </p:txBody>
      </p:sp>
      <p:sp>
        <p:nvSpPr>
          <p:cNvPr id="137" name="Text 135"/>
          <p:cNvSpPr/>
          <p:nvPr/>
        </p:nvSpPr>
        <p:spPr>
          <a:xfrm>
            <a:off x="9006840" y="3108960"/>
            <a:ext cx="26060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F2F5FA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REPORT FORENSE</a:t>
            </a:r>
            <a:endParaRPr lang="en-US" sz="1600" dirty="0"/>
          </a:p>
        </p:txBody>
      </p:sp>
      <p:sp>
        <p:nvSpPr>
          <p:cNvPr id="138" name="Shape 136"/>
          <p:cNvSpPr/>
          <p:nvPr/>
        </p:nvSpPr>
        <p:spPr>
          <a:xfrm>
            <a:off x="9875520" y="3986784"/>
            <a:ext cx="256032" cy="256032"/>
          </a:xfrm>
          <a:prstGeom prst="ellipse">
            <a:avLst/>
          </a:prstGeom>
          <a:solidFill>
            <a:srgbClr val="080E1A"/>
          </a:solidFill>
          <a:ln w="19050">
            <a:solidFill>
              <a:srgbClr val="DEFF9A"/>
            </a:solidFill>
            <a:prstDash val="solid"/>
          </a:ln>
        </p:spPr>
      </p:sp>
      <p:sp>
        <p:nvSpPr>
          <p:cNvPr id="139" name="Shape 137"/>
          <p:cNvSpPr/>
          <p:nvPr/>
        </p:nvSpPr>
        <p:spPr>
          <a:xfrm>
            <a:off x="9948672" y="4059936"/>
            <a:ext cx="109728" cy="109728"/>
          </a:xfrm>
          <a:prstGeom prst="ellipse">
            <a:avLst/>
          </a:prstGeom>
          <a:solidFill>
            <a:srgbClr val="DEFF9A"/>
          </a:solidFill>
          <a:ln/>
        </p:spPr>
      </p:sp>
      <p:sp>
        <p:nvSpPr>
          <p:cNvPr id="140" name="Text 138"/>
          <p:cNvSpPr/>
          <p:nvPr/>
        </p:nvSpPr>
        <p:spPr>
          <a:xfrm>
            <a:off x="9006840" y="4526280"/>
            <a:ext cx="2606040" cy="1463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1100" dirty="0">
                <a:solidFill>
                  <a:srgbClr val="8896AE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PDF executivo notarizado entregue à diretoria do mandato.</a:t>
            </a:r>
            <a:endParaRPr lang="en-US" sz="1100" dirty="0"/>
          </a:p>
        </p:txBody>
      </p:sp>
      <p:sp>
        <p:nvSpPr>
          <p:cNvPr id="141" name="Shape 139"/>
          <p:cNvSpPr/>
          <p:nvPr/>
        </p:nvSpPr>
        <p:spPr>
          <a:xfrm>
            <a:off x="548640" y="6400800"/>
            <a:ext cx="11064240" cy="0"/>
          </a:xfrm>
          <a:prstGeom prst="line">
            <a:avLst/>
          </a:prstGeom>
          <a:noFill/>
          <a:ln w="6350">
            <a:solidFill>
              <a:srgbClr val="1E2A40"/>
            </a:solidFill>
            <a:prstDash val="solid"/>
          </a:ln>
        </p:spPr>
      </p:sp>
      <p:sp>
        <p:nvSpPr>
          <p:cNvPr id="142" name="Text 140"/>
          <p:cNvSpPr/>
          <p:nvPr/>
        </p:nvSpPr>
        <p:spPr>
          <a:xfrm>
            <a:off x="548640" y="6492240"/>
            <a:ext cx="73152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spc="200" kern="0" dirty="0">
                <a:solidFill>
                  <a:srgbClr val="8896AE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CONFIDENTIAL · X8FLOW MANAGED OPERATIONS</a:t>
            </a:r>
            <a:endParaRPr lang="en-US" sz="800" dirty="0"/>
          </a:p>
        </p:txBody>
      </p:sp>
      <p:sp>
        <p:nvSpPr>
          <p:cNvPr id="143" name="Text 141"/>
          <p:cNvSpPr/>
          <p:nvPr/>
        </p:nvSpPr>
        <p:spPr>
          <a:xfrm>
            <a:off x="9144000" y="6492240"/>
            <a:ext cx="24688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spc="200" kern="0" dirty="0">
                <a:solidFill>
                  <a:srgbClr val="8896AE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07 / 08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80E1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274320" y="27432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3" name="Shape 1"/>
          <p:cNvSpPr/>
          <p:nvPr/>
        </p:nvSpPr>
        <p:spPr>
          <a:xfrm>
            <a:off x="274320" y="109728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4" name="Shape 2"/>
          <p:cNvSpPr/>
          <p:nvPr/>
        </p:nvSpPr>
        <p:spPr>
          <a:xfrm>
            <a:off x="274320" y="192024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5" name="Shape 3"/>
          <p:cNvSpPr/>
          <p:nvPr/>
        </p:nvSpPr>
        <p:spPr>
          <a:xfrm>
            <a:off x="274320" y="274320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6" name="Shape 4"/>
          <p:cNvSpPr/>
          <p:nvPr/>
        </p:nvSpPr>
        <p:spPr>
          <a:xfrm>
            <a:off x="274320" y="356616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7" name="Shape 5"/>
          <p:cNvSpPr/>
          <p:nvPr/>
        </p:nvSpPr>
        <p:spPr>
          <a:xfrm>
            <a:off x="274320" y="438912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8" name="Shape 6"/>
          <p:cNvSpPr/>
          <p:nvPr/>
        </p:nvSpPr>
        <p:spPr>
          <a:xfrm>
            <a:off x="274320" y="521208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9" name="Shape 7"/>
          <p:cNvSpPr/>
          <p:nvPr/>
        </p:nvSpPr>
        <p:spPr>
          <a:xfrm>
            <a:off x="274320" y="603504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10" name="Shape 8"/>
          <p:cNvSpPr/>
          <p:nvPr/>
        </p:nvSpPr>
        <p:spPr>
          <a:xfrm>
            <a:off x="1143000" y="27432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11" name="Shape 9"/>
          <p:cNvSpPr/>
          <p:nvPr/>
        </p:nvSpPr>
        <p:spPr>
          <a:xfrm>
            <a:off x="1143000" y="109728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12" name="Shape 10"/>
          <p:cNvSpPr/>
          <p:nvPr/>
        </p:nvSpPr>
        <p:spPr>
          <a:xfrm>
            <a:off x="1143000" y="192024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13" name="Shape 11"/>
          <p:cNvSpPr/>
          <p:nvPr/>
        </p:nvSpPr>
        <p:spPr>
          <a:xfrm>
            <a:off x="1143000" y="274320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14" name="Shape 12"/>
          <p:cNvSpPr/>
          <p:nvPr/>
        </p:nvSpPr>
        <p:spPr>
          <a:xfrm>
            <a:off x="1143000" y="356616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15" name="Shape 13"/>
          <p:cNvSpPr/>
          <p:nvPr/>
        </p:nvSpPr>
        <p:spPr>
          <a:xfrm>
            <a:off x="1143000" y="438912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16" name="Shape 14"/>
          <p:cNvSpPr/>
          <p:nvPr/>
        </p:nvSpPr>
        <p:spPr>
          <a:xfrm>
            <a:off x="1143000" y="521208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17" name="Shape 15"/>
          <p:cNvSpPr/>
          <p:nvPr/>
        </p:nvSpPr>
        <p:spPr>
          <a:xfrm>
            <a:off x="1143000" y="603504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18" name="Shape 16"/>
          <p:cNvSpPr/>
          <p:nvPr/>
        </p:nvSpPr>
        <p:spPr>
          <a:xfrm>
            <a:off x="2011680" y="27432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19" name="Shape 17"/>
          <p:cNvSpPr/>
          <p:nvPr/>
        </p:nvSpPr>
        <p:spPr>
          <a:xfrm>
            <a:off x="2011680" y="109728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20" name="Shape 18"/>
          <p:cNvSpPr/>
          <p:nvPr/>
        </p:nvSpPr>
        <p:spPr>
          <a:xfrm>
            <a:off x="2011680" y="192024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21" name="Shape 19"/>
          <p:cNvSpPr/>
          <p:nvPr/>
        </p:nvSpPr>
        <p:spPr>
          <a:xfrm>
            <a:off x="2011680" y="274320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22" name="Shape 20"/>
          <p:cNvSpPr/>
          <p:nvPr/>
        </p:nvSpPr>
        <p:spPr>
          <a:xfrm>
            <a:off x="2011680" y="356616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23" name="Shape 21"/>
          <p:cNvSpPr/>
          <p:nvPr/>
        </p:nvSpPr>
        <p:spPr>
          <a:xfrm>
            <a:off x="2011680" y="438912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24" name="Shape 22"/>
          <p:cNvSpPr/>
          <p:nvPr/>
        </p:nvSpPr>
        <p:spPr>
          <a:xfrm>
            <a:off x="2011680" y="521208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25" name="Shape 23"/>
          <p:cNvSpPr/>
          <p:nvPr/>
        </p:nvSpPr>
        <p:spPr>
          <a:xfrm>
            <a:off x="2011680" y="603504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26" name="Shape 24"/>
          <p:cNvSpPr/>
          <p:nvPr/>
        </p:nvSpPr>
        <p:spPr>
          <a:xfrm>
            <a:off x="2880360" y="27432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27" name="Shape 25"/>
          <p:cNvSpPr/>
          <p:nvPr/>
        </p:nvSpPr>
        <p:spPr>
          <a:xfrm>
            <a:off x="2880360" y="109728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28" name="Shape 26"/>
          <p:cNvSpPr/>
          <p:nvPr/>
        </p:nvSpPr>
        <p:spPr>
          <a:xfrm>
            <a:off x="2880360" y="192024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29" name="Shape 27"/>
          <p:cNvSpPr/>
          <p:nvPr/>
        </p:nvSpPr>
        <p:spPr>
          <a:xfrm>
            <a:off x="2880360" y="274320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30" name="Shape 28"/>
          <p:cNvSpPr/>
          <p:nvPr/>
        </p:nvSpPr>
        <p:spPr>
          <a:xfrm>
            <a:off x="2880360" y="356616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31" name="Shape 29"/>
          <p:cNvSpPr/>
          <p:nvPr/>
        </p:nvSpPr>
        <p:spPr>
          <a:xfrm>
            <a:off x="2880360" y="438912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32" name="Shape 30"/>
          <p:cNvSpPr/>
          <p:nvPr/>
        </p:nvSpPr>
        <p:spPr>
          <a:xfrm>
            <a:off x="2880360" y="521208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33" name="Shape 31"/>
          <p:cNvSpPr/>
          <p:nvPr/>
        </p:nvSpPr>
        <p:spPr>
          <a:xfrm>
            <a:off x="2880360" y="603504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34" name="Shape 32"/>
          <p:cNvSpPr/>
          <p:nvPr/>
        </p:nvSpPr>
        <p:spPr>
          <a:xfrm>
            <a:off x="3749040" y="27432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35" name="Shape 33"/>
          <p:cNvSpPr/>
          <p:nvPr/>
        </p:nvSpPr>
        <p:spPr>
          <a:xfrm>
            <a:off x="3749040" y="109728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36" name="Shape 34"/>
          <p:cNvSpPr/>
          <p:nvPr/>
        </p:nvSpPr>
        <p:spPr>
          <a:xfrm>
            <a:off x="3749040" y="192024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37" name="Shape 35"/>
          <p:cNvSpPr/>
          <p:nvPr/>
        </p:nvSpPr>
        <p:spPr>
          <a:xfrm>
            <a:off x="3749040" y="274320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38" name="Shape 36"/>
          <p:cNvSpPr/>
          <p:nvPr/>
        </p:nvSpPr>
        <p:spPr>
          <a:xfrm>
            <a:off x="3749040" y="356616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39" name="Shape 37"/>
          <p:cNvSpPr/>
          <p:nvPr/>
        </p:nvSpPr>
        <p:spPr>
          <a:xfrm>
            <a:off x="3749040" y="438912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40" name="Shape 38"/>
          <p:cNvSpPr/>
          <p:nvPr/>
        </p:nvSpPr>
        <p:spPr>
          <a:xfrm>
            <a:off x="3749040" y="521208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41" name="Shape 39"/>
          <p:cNvSpPr/>
          <p:nvPr/>
        </p:nvSpPr>
        <p:spPr>
          <a:xfrm>
            <a:off x="3749040" y="603504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42" name="Shape 40"/>
          <p:cNvSpPr/>
          <p:nvPr/>
        </p:nvSpPr>
        <p:spPr>
          <a:xfrm>
            <a:off x="4617720" y="27432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43" name="Shape 41"/>
          <p:cNvSpPr/>
          <p:nvPr/>
        </p:nvSpPr>
        <p:spPr>
          <a:xfrm>
            <a:off x="4617720" y="109728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44" name="Shape 42"/>
          <p:cNvSpPr/>
          <p:nvPr/>
        </p:nvSpPr>
        <p:spPr>
          <a:xfrm>
            <a:off x="4617720" y="192024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45" name="Shape 43"/>
          <p:cNvSpPr/>
          <p:nvPr/>
        </p:nvSpPr>
        <p:spPr>
          <a:xfrm>
            <a:off x="4617720" y="274320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46" name="Shape 44"/>
          <p:cNvSpPr/>
          <p:nvPr/>
        </p:nvSpPr>
        <p:spPr>
          <a:xfrm>
            <a:off x="4617720" y="356616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47" name="Shape 45"/>
          <p:cNvSpPr/>
          <p:nvPr/>
        </p:nvSpPr>
        <p:spPr>
          <a:xfrm>
            <a:off x="4617720" y="438912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48" name="Shape 46"/>
          <p:cNvSpPr/>
          <p:nvPr/>
        </p:nvSpPr>
        <p:spPr>
          <a:xfrm>
            <a:off x="4617720" y="521208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49" name="Shape 47"/>
          <p:cNvSpPr/>
          <p:nvPr/>
        </p:nvSpPr>
        <p:spPr>
          <a:xfrm>
            <a:off x="4617720" y="603504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50" name="Shape 48"/>
          <p:cNvSpPr/>
          <p:nvPr/>
        </p:nvSpPr>
        <p:spPr>
          <a:xfrm>
            <a:off x="5486400" y="27432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51" name="Shape 49"/>
          <p:cNvSpPr/>
          <p:nvPr/>
        </p:nvSpPr>
        <p:spPr>
          <a:xfrm>
            <a:off x="5486400" y="109728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52" name="Shape 50"/>
          <p:cNvSpPr/>
          <p:nvPr/>
        </p:nvSpPr>
        <p:spPr>
          <a:xfrm>
            <a:off x="5486400" y="192024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53" name="Shape 51"/>
          <p:cNvSpPr/>
          <p:nvPr/>
        </p:nvSpPr>
        <p:spPr>
          <a:xfrm>
            <a:off x="5486400" y="274320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54" name="Shape 52"/>
          <p:cNvSpPr/>
          <p:nvPr/>
        </p:nvSpPr>
        <p:spPr>
          <a:xfrm>
            <a:off x="5486400" y="356616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55" name="Shape 53"/>
          <p:cNvSpPr/>
          <p:nvPr/>
        </p:nvSpPr>
        <p:spPr>
          <a:xfrm>
            <a:off x="5486400" y="438912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56" name="Shape 54"/>
          <p:cNvSpPr/>
          <p:nvPr/>
        </p:nvSpPr>
        <p:spPr>
          <a:xfrm>
            <a:off x="5486400" y="521208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57" name="Shape 55"/>
          <p:cNvSpPr/>
          <p:nvPr/>
        </p:nvSpPr>
        <p:spPr>
          <a:xfrm>
            <a:off x="5486400" y="603504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58" name="Shape 56"/>
          <p:cNvSpPr/>
          <p:nvPr/>
        </p:nvSpPr>
        <p:spPr>
          <a:xfrm>
            <a:off x="6355080" y="27432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59" name="Shape 57"/>
          <p:cNvSpPr/>
          <p:nvPr/>
        </p:nvSpPr>
        <p:spPr>
          <a:xfrm>
            <a:off x="6355080" y="109728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60" name="Shape 58"/>
          <p:cNvSpPr/>
          <p:nvPr/>
        </p:nvSpPr>
        <p:spPr>
          <a:xfrm>
            <a:off x="6355080" y="192024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61" name="Shape 59"/>
          <p:cNvSpPr/>
          <p:nvPr/>
        </p:nvSpPr>
        <p:spPr>
          <a:xfrm>
            <a:off x="6355080" y="274320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62" name="Shape 60"/>
          <p:cNvSpPr/>
          <p:nvPr/>
        </p:nvSpPr>
        <p:spPr>
          <a:xfrm>
            <a:off x="6355080" y="356616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63" name="Shape 61"/>
          <p:cNvSpPr/>
          <p:nvPr/>
        </p:nvSpPr>
        <p:spPr>
          <a:xfrm>
            <a:off x="6355080" y="438912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64" name="Shape 62"/>
          <p:cNvSpPr/>
          <p:nvPr/>
        </p:nvSpPr>
        <p:spPr>
          <a:xfrm>
            <a:off x="6355080" y="521208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65" name="Shape 63"/>
          <p:cNvSpPr/>
          <p:nvPr/>
        </p:nvSpPr>
        <p:spPr>
          <a:xfrm>
            <a:off x="6355080" y="603504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66" name="Shape 64"/>
          <p:cNvSpPr/>
          <p:nvPr/>
        </p:nvSpPr>
        <p:spPr>
          <a:xfrm>
            <a:off x="7223760" y="27432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67" name="Shape 65"/>
          <p:cNvSpPr/>
          <p:nvPr/>
        </p:nvSpPr>
        <p:spPr>
          <a:xfrm>
            <a:off x="7223760" y="109728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68" name="Shape 66"/>
          <p:cNvSpPr/>
          <p:nvPr/>
        </p:nvSpPr>
        <p:spPr>
          <a:xfrm>
            <a:off x="7223760" y="192024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69" name="Shape 67"/>
          <p:cNvSpPr/>
          <p:nvPr/>
        </p:nvSpPr>
        <p:spPr>
          <a:xfrm>
            <a:off x="7223760" y="274320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70" name="Shape 68"/>
          <p:cNvSpPr/>
          <p:nvPr/>
        </p:nvSpPr>
        <p:spPr>
          <a:xfrm>
            <a:off x="7223760" y="356616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71" name="Shape 69"/>
          <p:cNvSpPr/>
          <p:nvPr/>
        </p:nvSpPr>
        <p:spPr>
          <a:xfrm>
            <a:off x="7223760" y="438912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72" name="Shape 70"/>
          <p:cNvSpPr/>
          <p:nvPr/>
        </p:nvSpPr>
        <p:spPr>
          <a:xfrm>
            <a:off x="7223760" y="521208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73" name="Shape 71"/>
          <p:cNvSpPr/>
          <p:nvPr/>
        </p:nvSpPr>
        <p:spPr>
          <a:xfrm>
            <a:off x="7223760" y="603504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74" name="Shape 72"/>
          <p:cNvSpPr/>
          <p:nvPr/>
        </p:nvSpPr>
        <p:spPr>
          <a:xfrm>
            <a:off x="8092440" y="27432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75" name="Shape 73"/>
          <p:cNvSpPr/>
          <p:nvPr/>
        </p:nvSpPr>
        <p:spPr>
          <a:xfrm>
            <a:off x="8092440" y="109728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76" name="Shape 74"/>
          <p:cNvSpPr/>
          <p:nvPr/>
        </p:nvSpPr>
        <p:spPr>
          <a:xfrm>
            <a:off x="8092440" y="192024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77" name="Shape 75"/>
          <p:cNvSpPr/>
          <p:nvPr/>
        </p:nvSpPr>
        <p:spPr>
          <a:xfrm>
            <a:off x="8092440" y="274320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78" name="Shape 76"/>
          <p:cNvSpPr/>
          <p:nvPr/>
        </p:nvSpPr>
        <p:spPr>
          <a:xfrm>
            <a:off x="8092440" y="356616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79" name="Shape 77"/>
          <p:cNvSpPr/>
          <p:nvPr/>
        </p:nvSpPr>
        <p:spPr>
          <a:xfrm>
            <a:off x="8092440" y="438912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80" name="Shape 78"/>
          <p:cNvSpPr/>
          <p:nvPr/>
        </p:nvSpPr>
        <p:spPr>
          <a:xfrm>
            <a:off x="8092440" y="521208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81" name="Shape 79"/>
          <p:cNvSpPr/>
          <p:nvPr/>
        </p:nvSpPr>
        <p:spPr>
          <a:xfrm>
            <a:off x="8092440" y="603504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82" name="Shape 80"/>
          <p:cNvSpPr/>
          <p:nvPr/>
        </p:nvSpPr>
        <p:spPr>
          <a:xfrm>
            <a:off x="8961120" y="27432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83" name="Shape 81"/>
          <p:cNvSpPr/>
          <p:nvPr/>
        </p:nvSpPr>
        <p:spPr>
          <a:xfrm>
            <a:off x="8961120" y="109728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84" name="Shape 82"/>
          <p:cNvSpPr/>
          <p:nvPr/>
        </p:nvSpPr>
        <p:spPr>
          <a:xfrm>
            <a:off x="8961120" y="192024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85" name="Shape 83"/>
          <p:cNvSpPr/>
          <p:nvPr/>
        </p:nvSpPr>
        <p:spPr>
          <a:xfrm>
            <a:off x="8961120" y="274320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86" name="Shape 84"/>
          <p:cNvSpPr/>
          <p:nvPr/>
        </p:nvSpPr>
        <p:spPr>
          <a:xfrm>
            <a:off x="8961120" y="356616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87" name="Shape 85"/>
          <p:cNvSpPr/>
          <p:nvPr/>
        </p:nvSpPr>
        <p:spPr>
          <a:xfrm>
            <a:off x="8961120" y="438912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88" name="Shape 86"/>
          <p:cNvSpPr/>
          <p:nvPr/>
        </p:nvSpPr>
        <p:spPr>
          <a:xfrm>
            <a:off x="8961120" y="521208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89" name="Shape 87"/>
          <p:cNvSpPr/>
          <p:nvPr/>
        </p:nvSpPr>
        <p:spPr>
          <a:xfrm>
            <a:off x="8961120" y="603504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90" name="Shape 88"/>
          <p:cNvSpPr/>
          <p:nvPr/>
        </p:nvSpPr>
        <p:spPr>
          <a:xfrm>
            <a:off x="9829800" y="27432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91" name="Shape 89"/>
          <p:cNvSpPr/>
          <p:nvPr/>
        </p:nvSpPr>
        <p:spPr>
          <a:xfrm>
            <a:off x="9829800" y="109728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92" name="Shape 90"/>
          <p:cNvSpPr/>
          <p:nvPr/>
        </p:nvSpPr>
        <p:spPr>
          <a:xfrm>
            <a:off x="9829800" y="192024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93" name="Shape 91"/>
          <p:cNvSpPr/>
          <p:nvPr/>
        </p:nvSpPr>
        <p:spPr>
          <a:xfrm>
            <a:off x="9829800" y="274320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94" name="Shape 92"/>
          <p:cNvSpPr/>
          <p:nvPr/>
        </p:nvSpPr>
        <p:spPr>
          <a:xfrm>
            <a:off x="9829800" y="356616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95" name="Shape 93"/>
          <p:cNvSpPr/>
          <p:nvPr/>
        </p:nvSpPr>
        <p:spPr>
          <a:xfrm>
            <a:off x="9829800" y="438912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96" name="Shape 94"/>
          <p:cNvSpPr/>
          <p:nvPr/>
        </p:nvSpPr>
        <p:spPr>
          <a:xfrm>
            <a:off x="9829800" y="521208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97" name="Shape 95"/>
          <p:cNvSpPr/>
          <p:nvPr/>
        </p:nvSpPr>
        <p:spPr>
          <a:xfrm>
            <a:off x="9829800" y="603504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98" name="Shape 96"/>
          <p:cNvSpPr/>
          <p:nvPr/>
        </p:nvSpPr>
        <p:spPr>
          <a:xfrm>
            <a:off x="10698480" y="27432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99" name="Shape 97"/>
          <p:cNvSpPr/>
          <p:nvPr/>
        </p:nvSpPr>
        <p:spPr>
          <a:xfrm>
            <a:off x="10698480" y="109728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100" name="Shape 98"/>
          <p:cNvSpPr/>
          <p:nvPr/>
        </p:nvSpPr>
        <p:spPr>
          <a:xfrm>
            <a:off x="10698480" y="192024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101" name="Shape 99"/>
          <p:cNvSpPr/>
          <p:nvPr/>
        </p:nvSpPr>
        <p:spPr>
          <a:xfrm>
            <a:off x="10698480" y="274320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102" name="Shape 100"/>
          <p:cNvSpPr/>
          <p:nvPr/>
        </p:nvSpPr>
        <p:spPr>
          <a:xfrm>
            <a:off x="10698480" y="356616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103" name="Shape 101"/>
          <p:cNvSpPr/>
          <p:nvPr/>
        </p:nvSpPr>
        <p:spPr>
          <a:xfrm>
            <a:off x="10698480" y="438912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104" name="Shape 102"/>
          <p:cNvSpPr/>
          <p:nvPr/>
        </p:nvSpPr>
        <p:spPr>
          <a:xfrm>
            <a:off x="10698480" y="521208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105" name="Shape 103"/>
          <p:cNvSpPr/>
          <p:nvPr/>
        </p:nvSpPr>
        <p:spPr>
          <a:xfrm>
            <a:off x="10698480" y="603504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106" name="Shape 104"/>
          <p:cNvSpPr/>
          <p:nvPr/>
        </p:nvSpPr>
        <p:spPr>
          <a:xfrm>
            <a:off x="11567160" y="27432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107" name="Shape 105"/>
          <p:cNvSpPr/>
          <p:nvPr/>
        </p:nvSpPr>
        <p:spPr>
          <a:xfrm>
            <a:off x="11567160" y="109728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108" name="Shape 106"/>
          <p:cNvSpPr/>
          <p:nvPr/>
        </p:nvSpPr>
        <p:spPr>
          <a:xfrm>
            <a:off x="11567160" y="192024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109" name="Shape 107"/>
          <p:cNvSpPr/>
          <p:nvPr/>
        </p:nvSpPr>
        <p:spPr>
          <a:xfrm>
            <a:off x="11567160" y="274320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110" name="Shape 108"/>
          <p:cNvSpPr/>
          <p:nvPr/>
        </p:nvSpPr>
        <p:spPr>
          <a:xfrm>
            <a:off x="11567160" y="356616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111" name="Shape 109"/>
          <p:cNvSpPr/>
          <p:nvPr/>
        </p:nvSpPr>
        <p:spPr>
          <a:xfrm>
            <a:off x="11567160" y="438912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112" name="Shape 110"/>
          <p:cNvSpPr/>
          <p:nvPr/>
        </p:nvSpPr>
        <p:spPr>
          <a:xfrm>
            <a:off x="11567160" y="521208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113" name="Shape 111"/>
          <p:cNvSpPr/>
          <p:nvPr/>
        </p:nvSpPr>
        <p:spPr>
          <a:xfrm>
            <a:off x="11567160" y="6035040"/>
            <a:ext cx="36576" cy="36576"/>
          </a:xfrm>
          <a:prstGeom prst="ellipse">
            <a:avLst/>
          </a:prstGeom>
          <a:solidFill>
            <a:srgbClr val="DEFF9A">
              <a:alpha val="8000"/>
            </a:srgbClr>
          </a:solidFill>
          <a:ln/>
        </p:spPr>
      </p:sp>
      <p:sp>
        <p:nvSpPr>
          <p:cNvPr id="114" name="Shape 112"/>
          <p:cNvSpPr/>
          <p:nvPr/>
        </p:nvSpPr>
        <p:spPr>
          <a:xfrm>
            <a:off x="1828800" y="-2743200"/>
            <a:ext cx="9144000" cy="9144000"/>
          </a:xfrm>
          <a:prstGeom prst="ellipse">
            <a:avLst/>
          </a:prstGeom>
          <a:solidFill>
            <a:srgbClr val="1B4F8C">
              <a:alpha val="12000"/>
            </a:srgbClr>
          </a:solidFill>
          <a:ln/>
        </p:spPr>
      </p:sp>
      <p:sp>
        <p:nvSpPr>
          <p:cNvPr id="115" name="Shape 113"/>
          <p:cNvSpPr/>
          <p:nvPr/>
        </p:nvSpPr>
        <p:spPr>
          <a:xfrm>
            <a:off x="3657600" y="1828800"/>
            <a:ext cx="5486400" cy="3657600"/>
          </a:xfrm>
          <a:prstGeom prst="ellipse">
            <a:avLst/>
          </a:prstGeom>
          <a:solidFill>
            <a:srgbClr val="DEFF9A">
              <a:alpha val="6000"/>
            </a:srgbClr>
          </a:solidFill>
          <a:ln/>
        </p:spPr>
      </p:sp>
      <p:sp>
        <p:nvSpPr>
          <p:cNvPr id="116" name="Shape 114"/>
          <p:cNvSpPr/>
          <p:nvPr/>
        </p:nvSpPr>
        <p:spPr>
          <a:xfrm>
            <a:off x="548640" y="457200"/>
            <a:ext cx="411480" cy="365760"/>
          </a:xfrm>
          <a:prstGeom prst="rect">
            <a:avLst/>
          </a:prstGeom>
          <a:solidFill>
            <a:srgbClr val="DEFF9A"/>
          </a:solidFill>
          <a:ln/>
        </p:spPr>
      </p:sp>
      <p:sp>
        <p:nvSpPr>
          <p:cNvPr id="117" name="Text 115"/>
          <p:cNvSpPr/>
          <p:nvPr/>
        </p:nvSpPr>
        <p:spPr>
          <a:xfrm>
            <a:off x="548640" y="457200"/>
            <a:ext cx="4114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80E1A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X8</a:t>
            </a:r>
            <a:endParaRPr lang="en-US" sz="1400" dirty="0"/>
          </a:p>
        </p:txBody>
      </p:sp>
      <p:sp>
        <p:nvSpPr>
          <p:cNvPr id="118" name="Text 116"/>
          <p:cNvSpPr/>
          <p:nvPr/>
        </p:nvSpPr>
        <p:spPr>
          <a:xfrm>
            <a:off x="1051560" y="457200"/>
            <a:ext cx="3657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8896AE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x8flow / brasília</a:t>
            </a:r>
            <a:endParaRPr lang="en-US" sz="900" dirty="0"/>
          </a:p>
        </p:txBody>
      </p:sp>
      <p:sp>
        <p:nvSpPr>
          <p:cNvPr id="119" name="Text 117"/>
          <p:cNvSpPr/>
          <p:nvPr/>
        </p:nvSpPr>
        <p:spPr>
          <a:xfrm>
            <a:off x="7315200" y="502920"/>
            <a:ext cx="4572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spc="300" kern="0" dirty="0">
                <a:solidFill>
                  <a:srgbClr val="DEFF9A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STRATEGIC ENGAGEMENT</a:t>
            </a:r>
            <a:endParaRPr lang="en-US" sz="900" dirty="0"/>
          </a:p>
        </p:txBody>
      </p:sp>
      <p:sp>
        <p:nvSpPr>
          <p:cNvPr id="120" name="Text 118"/>
          <p:cNvSpPr/>
          <p:nvPr/>
        </p:nvSpPr>
        <p:spPr>
          <a:xfrm>
            <a:off x="548640" y="1828800"/>
            <a:ext cx="110642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spc="300" kern="0" dirty="0">
                <a:solidFill>
                  <a:srgbClr val="DEFF9A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— — —  REUNIÃO ESTRATÉGICA  — — —</a:t>
            </a:r>
            <a:endParaRPr lang="en-US" sz="1000" dirty="0"/>
          </a:p>
        </p:txBody>
      </p:sp>
      <p:sp>
        <p:nvSpPr>
          <p:cNvPr id="121" name="Text 119"/>
          <p:cNvSpPr/>
          <p:nvPr/>
        </p:nvSpPr>
        <p:spPr>
          <a:xfrm>
            <a:off x="548640" y="2377440"/>
            <a:ext cx="11064240" cy="1828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ct val="105000"/>
              </a:lnSpc>
              <a:buNone/>
            </a:pPr>
            <a:r>
              <a:rPr lang="en-US" sz="4800" spc="-200" kern="0" dirty="0">
                <a:solidFill>
                  <a:srgbClr val="F2F5FA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Atendimento restrito a
</a:t>
            </a:r>
            <a:pPr algn="ctr" indent="0" marL="0">
              <a:lnSpc>
                <a:spcPct val="105000"/>
              </a:lnSpc>
              <a:buNone/>
            </a:pPr>
            <a:r>
              <a:rPr lang="en-US" sz="4800" i="1" spc="-200" kern="0" dirty="0">
                <a:solidFill>
                  <a:srgbClr val="8896AE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comitês institucionais.</a:t>
            </a:r>
            <a:endParaRPr lang="en-US" sz="4800" dirty="0"/>
          </a:p>
        </p:txBody>
      </p:sp>
      <p:sp>
        <p:nvSpPr>
          <p:cNvPr id="122" name="Text 120"/>
          <p:cNvSpPr/>
          <p:nvPr/>
        </p:nvSpPr>
        <p:spPr>
          <a:xfrm>
            <a:off x="1828800" y="4297680"/>
            <a:ext cx="8531352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8896AE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Recebemos um número limitado de mandatos por ciclo eleitoral. Solicitação avaliada em até 72h pela diretoria de operações em Brasília.</a:t>
            </a:r>
            <a:endParaRPr lang="en-US" sz="1300" dirty="0"/>
          </a:p>
        </p:txBody>
      </p:sp>
      <p:sp>
        <p:nvSpPr>
          <p:cNvPr id="123" name="Shape 121"/>
          <p:cNvSpPr/>
          <p:nvPr/>
        </p:nvSpPr>
        <p:spPr>
          <a:xfrm>
            <a:off x="4023360" y="5349240"/>
            <a:ext cx="4114800" cy="502920"/>
          </a:xfrm>
          <a:prstGeom prst="rect">
            <a:avLst/>
          </a:prstGeom>
          <a:solidFill>
            <a:srgbClr val="DEFF9A"/>
          </a:solidFill>
          <a:ln/>
        </p:spPr>
      </p:sp>
      <p:sp>
        <p:nvSpPr>
          <p:cNvPr id="124" name="Text 122"/>
          <p:cNvSpPr/>
          <p:nvPr/>
        </p:nvSpPr>
        <p:spPr>
          <a:xfrm>
            <a:off x="4023360" y="5349240"/>
            <a:ext cx="41148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spc="200" kern="0" dirty="0">
                <a:solidFill>
                  <a:srgbClr val="080E1A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SOLICITAR REUNIÃO  [BRASÍLIA]  →</a:t>
            </a:r>
            <a:endParaRPr lang="en-US" sz="1100" dirty="0"/>
          </a:p>
        </p:txBody>
      </p:sp>
      <p:sp>
        <p:nvSpPr>
          <p:cNvPr id="125" name="Text 123"/>
          <p:cNvSpPr/>
          <p:nvPr/>
        </p:nvSpPr>
        <p:spPr>
          <a:xfrm>
            <a:off x="548640" y="5989320"/>
            <a:ext cx="110642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spc="200" kern="0" dirty="0">
                <a:solidFill>
                  <a:srgbClr val="8896AE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operacoes@x8flow.com.br  ·  +55 61  ·  sob NDA</a:t>
            </a:r>
            <a:endParaRPr lang="en-US" sz="900" dirty="0"/>
          </a:p>
        </p:txBody>
      </p:sp>
      <p:sp>
        <p:nvSpPr>
          <p:cNvPr id="126" name="Shape 124"/>
          <p:cNvSpPr/>
          <p:nvPr/>
        </p:nvSpPr>
        <p:spPr>
          <a:xfrm>
            <a:off x="548640" y="6400800"/>
            <a:ext cx="11064240" cy="0"/>
          </a:xfrm>
          <a:prstGeom prst="line">
            <a:avLst/>
          </a:prstGeom>
          <a:noFill/>
          <a:ln w="6350">
            <a:solidFill>
              <a:srgbClr val="1E2A40"/>
            </a:solidFill>
            <a:prstDash val="solid"/>
          </a:ln>
        </p:spPr>
      </p:sp>
      <p:sp>
        <p:nvSpPr>
          <p:cNvPr id="127" name="Text 125"/>
          <p:cNvSpPr/>
          <p:nvPr/>
        </p:nvSpPr>
        <p:spPr>
          <a:xfrm>
            <a:off x="548640" y="6492240"/>
            <a:ext cx="73152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spc="200" kern="0" dirty="0">
                <a:solidFill>
                  <a:srgbClr val="8896AE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CONFIDENTIAL · X8FLOW MANAGED OPERATIONS</a:t>
            </a:r>
            <a:endParaRPr lang="en-US" sz="800" dirty="0"/>
          </a:p>
        </p:txBody>
      </p:sp>
      <p:sp>
        <p:nvSpPr>
          <p:cNvPr id="128" name="Text 126"/>
          <p:cNvSpPr/>
          <p:nvPr/>
        </p:nvSpPr>
        <p:spPr>
          <a:xfrm>
            <a:off x="9144000" y="6492240"/>
            <a:ext cx="24688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spc="200" kern="0" dirty="0">
                <a:solidFill>
                  <a:srgbClr val="8896AE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08 / 08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2026-05-26T20:02:28Z</dcterms:created>
  <dcterms:modified xsi:type="dcterms:W3CDTF">2026-05-26T20:02:28Z</dcterms:modified>
</cp:coreProperties>
</file>